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av" ContentType="audio/x-wav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21"/>
  </p:notesMasterIdLst>
  <p:sldIdLst>
    <p:sldId id="508" r:id="rId3"/>
    <p:sldId id="510" r:id="rId4"/>
    <p:sldId id="522" r:id="rId5"/>
    <p:sldId id="536" r:id="rId6"/>
    <p:sldId id="533" r:id="rId7"/>
    <p:sldId id="537" r:id="rId8"/>
    <p:sldId id="534" r:id="rId9"/>
    <p:sldId id="529" r:id="rId10"/>
    <p:sldId id="535" r:id="rId11"/>
    <p:sldId id="530" r:id="rId12"/>
    <p:sldId id="526" r:id="rId13"/>
    <p:sldId id="538" r:id="rId14"/>
    <p:sldId id="539" r:id="rId15"/>
    <p:sldId id="502" r:id="rId16"/>
    <p:sldId id="540" r:id="rId17"/>
    <p:sldId id="507" r:id="rId18"/>
    <p:sldId id="501" r:id="rId19"/>
    <p:sldId id="541" r:id="rId20"/>
  </p:sldIdLst>
  <p:sldSz cx="9144000" cy="5143500" type="screen16x9"/>
  <p:notesSz cx="6858000" cy="9144000"/>
  <p:embeddedFontLst>
    <p:embeddedFont>
      <p:font typeface="楷体_GB2312" panose="02010600030101010101" charset="-122"/>
      <p:regular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Cambria Math" panose="02040503050406030204" pitchFamily="18" charset="0"/>
      <p:regular r:id="rId27"/>
    </p:embeddedFont>
    <p:embeddedFont>
      <p:font typeface="Century Schoolbook" panose="02040604050505020304" pitchFamily="18" charset="0"/>
      <p:regular r:id="rId28"/>
      <p:bold r:id="rId29"/>
      <p:italic r:id="rId30"/>
      <p:boldItalic r:id="rId31"/>
    </p:embeddedFont>
    <p:embeddedFont>
      <p:font typeface="黑体" panose="02010609060101010101" pitchFamily="49" charset="-122"/>
      <p:regular r:id="rId32"/>
    </p:embeddedFont>
    <p:embeddedFont>
      <p:font typeface="楷体" panose="02010609060101010101" pitchFamily="49" charset="-122"/>
      <p:regular r:id="rId33"/>
    </p:embeddedFont>
    <p:embeddedFont>
      <p:font typeface="幼圆" panose="02010509060101010101" pitchFamily="49" charset="-122"/>
      <p:regular r:id="rId34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9900"/>
    <a:srgbClr val="0000FF"/>
    <a:srgbClr val="FF0000"/>
    <a:srgbClr val="FF6600"/>
    <a:srgbClr val="AFF22A"/>
    <a:srgbClr val="FFFFFF"/>
    <a:srgbClr val="CC99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0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234" y="96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0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Relationship Id="rId9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285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889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226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分数除法（二）（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9770CCAD-5221-4005-A5D0-A9C7AFFE798D}"/>
              </a:ext>
            </a:extLst>
          </p:cNvPr>
          <p:cNvGrpSpPr/>
          <p:nvPr userDrawn="1"/>
        </p:nvGrpSpPr>
        <p:grpSpPr>
          <a:xfrm>
            <a:off x="7972278" y="4737221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B46D4F48-BC22-498C-8494-01D314CD9BA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0F53174E-F6AC-47F0-833F-B18FA0722A97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282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4.emf"/><Relationship Id="rId7" Type="http://schemas.openxmlformats.org/officeDocument/2006/relationships/slide" Target="slide1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6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32.wmf"/><Relationship Id="rId3" Type="http://schemas.openxmlformats.org/officeDocument/2006/relationships/image" Target="../media/image35.png"/><Relationship Id="rId21" Type="http://schemas.openxmlformats.org/officeDocument/2006/relationships/oleObject" Target="../embeddings/oleObject9.bin"/><Relationship Id="rId7" Type="http://schemas.openxmlformats.org/officeDocument/2006/relationships/oleObject" Target="../embeddings/oleObject2.bin"/><Relationship Id="rId12" Type="http://schemas.openxmlformats.org/officeDocument/2006/relationships/image" Target="../media/image29.wmf"/><Relationship Id="rId17" Type="http://schemas.openxmlformats.org/officeDocument/2006/relationships/oleObject" Target="../embeddings/oleObject7.bin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31.wmf"/><Relationship Id="rId20" Type="http://schemas.openxmlformats.org/officeDocument/2006/relationships/image" Target="../media/image33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28.wmf"/><Relationship Id="rId19" Type="http://schemas.openxmlformats.org/officeDocument/2006/relationships/oleObject" Target="../embeddings/oleObject8.bin"/><Relationship Id="rId4" Type="http://schemas.microsoft.com/office/2007/relationships/hdphoto" Target="../media/hdphoto3.wdp"/><Relationship Id="rId9" Type="http://schemas.openxmlformats.org/officeDocument/2006/relationships/oleObject" Target="../embeddings/oleObject3.bin"/><Relationship Id="rId14" Type="http://schemas.openxmlformats.org/officeDocument/2006/relationships/image" Target="../media/image30.wmf"/><Relationship Id="rId22" Type="http://schemas.openxmlformats.org/officeDocument/2006/relationships/image" Target="../media/image3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microsoft.com/office/2007/relationships/hdphoto" Target="../media/hdphoto4.wdp"/><Relationship Id="rId7" Type="http://schemas.openxmlformats.org/officeDocument/2006/relationships/image" Target="../media/image5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microsoft.com/office/2007/relationships/hdphoto" Target="../media/hdphoto5.wdp"/><Relationship Id="rId10" Type="http://schemas.openxmlformats.org/officeDocument/2006/relationships/image" Target="../media/image53.png"/><Relationship Id="rId4" Type="http://schemas.openxmlformats.org/officeDocument/2006/relationships/image" Target="../media/image38.png"/><Relationship Id="rId9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8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1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7" name="矩形 26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30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31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单圆角矩形 31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单圆角矩形 32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单圆角矩形 34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单圆角矩形 37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单圆角矩形 38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361147" y="1435155"/>
            <a:ext cx="8211223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分数除法（二）（</a:t>
            </a:r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4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圆角矩形 41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43" name="圆角矩形 42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46" name="圆角矩形 45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47" name="圆角矩形 46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48" name="矩形 47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分数除法</a:t>
            </a:r>
          </a:p>
        </p:txBody>
      </p:sp>
      <p:sp>
        <p:nvSpPr>
          <p:cNvPr id="50" name="圆角矩形 49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5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2" name="组合 51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54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5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云形标注 38"/>
          <p:cNvSpPr/>
          <p:nvPr/>
        </p:nvSpPr>
        <p:spPr>
          <a:xfrm>
            <a:off x="6816906" y="2211710"/>
            <a:ext cx="1926422" cy="1124328"/>
          </a:xfrm>
          <a:prstGeom prst="cloudCallout">
            <a:avLst>
              <a:gd name="adj1" fmla="val -46133"/>
              <a:gd name="adj2" fmla="val 65794"/>
            </a:avLst>
          </a:prstGeom>
          <a:noFill/>
          <a:ln w="127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5648" y1="36364" x2="29683" y2="43687"/>
                        <a14:foregroundMark x1="49856" y1="35606" x2="48127" y2="44444"/>
                        <a14:foregroundMark x1="28818" y1="94697" x2="41787" y2="91667"/>
                        <a14:foregroundMark x1="52738" y1="92172" x2="61960" y2="95455"/>
                        <a14:foregroundMark x1="63977" y1="91667" x2="67723" y2="96212"/>
                        <a14:foregroundMark x1="68012" y1="93182" x2="71758" y2="94697"/>
                        <a14:foregroundMark x1="45245" y1="92929" x2="51009" y2="96717"/>
                        <a14:foregroundMark x1="45245" y1="91414" x2="37464" y2="96717"/>
                        <a14:foregroundMark x1="63689" y1="92172" x2="61095" y2="90909"/>
                        <a14:foregroundMark x1="60519" y1="90152" x2="58213" y2="90152"/>
                        <a14:foregroundMark x1="45821" y1="35606" x2="51873" y2="41919"/>
                        <a14:foregroundMark x1="44380" y1="40152" x2="45533" y2="43687"/>
                        <a14:foregroundMark x1="25360" y1="43434" x2="32277" y2="414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906" y="3460949"/>
            <a:ext cx="947553" cy="1124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112"/>
          <p:cNvSpPr txBox="1">
            <a:spLocks noChangeArrowheads="1"/>
          </p:cNvSpPr>
          <p:nvPr/>
        </p:nvSpPr>
        <p:spPr bwMode="auto">
          <a:xfrm>
            <a:off x="467544" y="339502"/>
            <a:ext cx="815791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算一算，说一说进行分数除法计算时要注意些什么。</a:t>
            </a:r>
          </a:p>
        </p:txBody>
      </p:sp>
      <p:graphicFrame>
        <p:nvGraphicFramePr>
          <p:cNvPr id="24" name="Object 2"/>
          <p:cNvGraphicFramePr>
            <a:graphicFrameLocks noChangeAspect="1"/>
          </p:cNvGraphicFramePr>
          <p:nvPr/>
        </p:nvGraphicFramePr>
        <p:xfrm>
          <a:off x="898898" y="1419622"/>
          <a:ext cx="784225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2" name="公式" r:id="rId5" imgW="342900" imgH="393700" progId="Equation.KSEE3">
                  <p:embed/>
                </p:oleObj>
              </mc:Choice>
              <mc:Fallback>
                <p:oleObj name="公式" r:id="rId5" imgW="342900" imgH="393700" progId="Equation.KSEE3">
                  <p:embed/>
                  <p:pic>
                    <p:nvPicPr>
                      <p:cNvPr id="0" name="图片 205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8898" y="1419622"/>
                        <a:ext cx="784225" cy="900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3"/>
          <p:cNvGraphicFramePr>
            <a:graphicFrameLocks noChangeAspect="1"/>
          </p:cNvGraphicFramePr>
          <p:nvPr/>
        </p:nvGraphicFramePr>
        <p:xfrm>
          <a:off x="3183310" y="1419622"/>
          <a:ext cx="841375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3" name="公式" r:id="rId7" imgW="368300" imgH="393700" progId="Equation.KSEE3">
                  <p:embed/>
                </p:oleObj>
              </mc:Choice>
              <mc:Fallback>
                <p:oleObj name="公式" r:id="rId7" imgW="368300" imgH="393700" progId="Equation.KSEE3">
                  <p:embed/>
                  <p:pic>
                    <p:nvPicPr>
                      <p:cNvPr id="0" name="图片 205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3310" y="1419622"/>
                        <a:ext cx="841375" cy="900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4"/>
          <p:cNvGraphicFramePr>
            <a:graphicFrameLocks noChangeAspect="1"/>
          </p:cNvGraphicFramePr>
          <p:nvPr/>
        </p:nvGraphicFramePr>
        <p:xfrm>
          <a:off x="5442323" y="1419622"/>
          <a:ext cx="930275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4" name="公式" r:id="rId9" imgW="405765" imgH="393065" progId="Equation.KSEE3">
                  <p:embed/>
                </p:oleObj>
              </mc:Choice>
              <mc:Fallback>
                <p:oleObj name="公式" r:id="rId9" imgW="405765" imgH="393065" progId="Equation.KSEE3">
                  <p:embed/>
                  <p:pic>
                    <p:nvPicPr>
                      <p:cNvPr id="0" name="图片 205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2323" y="1419622"/>
                        <a:ext cx="930275" cy="900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直接连接符 27"/>
          <p:cNvCxnSpPr/>
          <p:nvPr/>
        </p:nvCxnSpPr>
        <p:spPr>
          <a:xfrm>
            <a:off x="3246810" y="2930922"/>
            <a:ext cx="323850" cy="36036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124"/>
          <p:cNvSpPr txBox="1">
            <a:spLocks noChangeArrowheads="1"/>
          </p:cNvSpPr>
          <p:nvPr/>
        </p:nvSpPr>
        <p:spPr bwMode="auto">
          <a:xfrm>
            <a:off x="3278560" y="3153172"/>
            <a:ext cx="406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0" name="Object 5"/>
          <p:cNvGraphicFramePr>
            <a:graphicFrameLocks noChangeAspect="1"/>
          </p:cNvGraphicFramePr>
          <p:nvPr/>
        </p:nvGraphicFramePr>
        <p:xfrm>
          <a:off x="611560" y="2500710"/>
          <a:ext cx="987425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5" name="公式" r:id="rId11" imgW="431165" imgH="177800" progId="Equation.KSEE3">
                  <p:embed/>
                </p:oleObj>
              </mc:Choice>
              <mc:Fallback>
                <p:oleObj name="公式" r:id="rId11" imgW="431165" imgH="177800" progId="Equation.KSEE3">
                  <p:embed/>
                  <p:pic>
                    <p:nvPicPr>
                      <p:cNvPr id="0" name="图片 205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2500710"/>
                        <a:ext cx="987425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6"/>
          <p:cNvGraphicFramePr>
            <a:graphicFrameLocks noChangeAspect="1"/>
          </p:cNvGraphicFramePr>
          <p:nvPr/>
        </p:nvGraphicFramePr>
        <p:xfrm>
          <a:off x="629023" y="3191272"/>
          <a:ext cx="725487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6" name="公式" r:id="rId13" imgW="316865" imgH="177800" progId="Equation.KSEE3">
                  <p:embed/>
                </p:oleObj>
              </mc:Choice>
              <mc:Fallback>
                <p:oleObj name="公式" r:id="rId13" imgW="316865" imgH="177800" progId="Equation.KSEE3">
                  <p:embed/>
                  <p:pic>
                    <p:nvPicPr>
                      <p:cNvPr id="0" name="图片 205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023" y="3191272"/>
                        <a:ext cx="725487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8"/>
          <p:cNvGraphicFramePr>
            <a:graphicFrameLocks noChangeAspect="1"/>
          </p:cNvGraphicFramePr>
          <p:nvPr/>
        </p:nvGraphicFramePr>
        <p:xfrm>
          <a:off x="2865810" y="2384822"/>
          <a:ext cx="1130300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7" name="公式" r:id="rId15" imgW="495300" imgH="393700" progId="Equation.KSEE3">
                  <p:embed/>
                </p:oleObj>
              </mc:Choice>
              <mc:Fallback>
                <p:oleObj name="公式" r:id="rId15" imgW="495300" imgH="393700" progId="Equation.KSEE3">
                  <p:embed/>
                  <p:pic>
                    <p:nvPicPr>
                      <p:cNvPr id="0" name="图片 205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5810" y="2384822"/>
                        <a:ext cx="1130300" cy="900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直接连接符 33"/>
          <p:cNvCxnSpPr/>
          <p:nvPr/>
        </p:nvCxnSpPr>
        <p:spPr>
          <a:xfrm>
            <a:off x="3691310" y="2441972"/>
            <a:ext cx="323850" cy="36036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30"/>
          <p:cNvSpPr txBox="1">
            <a:spLocks noChangeArrowheads="1"/>
          </p:cNvSpPr>
          <p:nvPr/>
        </p:nvSpPr>
        <p:spPr bwMode="auto">
          <a:xfrm>
            <a:off x="3821485" y="2267347"/>
            <a:ext cx="406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6" name="Object 9"/>
          <p:cNvGraphicFramePr>
            <a:graphicFrameLocks noChangeAspect="1"/>
          </p:cNvGraphicFramePr>
          <p:nvPr/>
        </p:nvGraphicFramePr>
        <p:xfrm>
          <a:off x="2905498" y="3423047"/>
          <a:ext cx="636587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8" name="公式" r:id="rId17" imgW="279400" imgH="393700" progId="Equation.KSEE3">
                  <p:embed/>
                </p:oleObj>
              </mc:Choice>
              <mc:Fallback>
                <p:oleObj name="公式" r:id="rId17" imgW="279400" imgH="393700" progId="Equation.KSEE3">
                  <p:embed/>
                  <p:pic>
                    <p:nvPicPr>
                      <p:cNvPr id="0" name="图片 205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5498" y="3423047"/>
                        <a:ext cx="636587" cy="900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10"/>
          <p:cNvGraphicFramePr>
            <a:graphicFrameLocks noChangeAspect="1"/>
          </p:cNvGraphicFramePr>
          <p:nvPr/>
        </p:nvGraphicFramePr>
        <p:xfrm>
          <a:off x="5148635" y="2359422"/>
          <a:ext cx="1277938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9" name="公式" r:id="rId19" imgW="558800" imgH="393700" progId="Equation.KSEE3">
                  <p:embed/>
                </p:oleObj>
              </mc:Choice>
              <mc:Fallback>
                <p:oleObj name="公式" r:id="rId19" imgW="558800" imgH="393700" progId="Equation.KSEE3">
                  <p:embed/>
                  <p:pic>
                    <p:nvPicPr>
                      <p:cNvPr id="0" name="图片 205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635" y="2359422"/>
                        <a:ext cx="1277938" cy="900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11"/>
          <p:cNvGraphicFramePr>
            <a:graphicFrameLocks noChangeAspect="1"/>
          </p:cNvGraphicFramePr>
          <p:nvPr/>
        </p:nvGraphicFramePr>
        <p:xfrm>
          <a:off x="5164510" y="3256360"/>
          <a:ext cx="812800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0" name="公式" r:id="rId21" imgW="355600" imgH="393065" progId="Equation.KSEE3">
                  <p:embed/>
                </p:oleObj>
              </mc:Choice>
              <mc:Fallback>
                <p:oleObj name="公式" r:id="rId21" imgW="355600" imgH="393065" progId="Equation.KSEE3">
                  <p:embed/>
                  <p:pic>
                    <p:nvPicPr>
                      <p:cNvPr id="0" name="图片 205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4510" y="3256360"/>
                        <a:ext cx="812800" cy="900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/>
        </p:nvSpPr>
        <p:spPr>
          <a:xfrm>
            <a:off x="6948264" y="2372084"/>
            <a:ext cx="17950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计算时，能约分的先约分。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29" grpId="0"/>
      <p:bldP spid="35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9"/>
          <p:cNvSpPr txBox="1">
            <a:spLocks noChangeArrowheads="1"/>
          </p:cNvSpPr>
          <p:nvPr/>
        </p:nvSpPr>
        <p:spPr bwMode="auto">
          <a:xfrm>
            <a:off x="706612" y="1480487"/>
            <a:ext cx="8120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有一根长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的绳子。</a:t>
            </a:r>
          </a:p>
        </p:txBody>
      </p:sp>
      <p:grpSp>
        <p:nvGrpSpPr>
          <p:cNvPr id="30" name="组合 128"/>
          <p:cNvGrpSpPr/>
          <p:nvPr/>
        </p:nvGrpSpPr>
        <p:grpSpPr bwMode="auto">
          <a:xfrm>
            <a:off x="1187624" y="2588134"/>
            <a:ext cx="5773738" cy="963612"/>
            <a:chOff x="587375" y="1936751"/>
            <a:chExt cx="5774201" cy="963605"/>
          </a:xfrm>
        </p:grpSpPr>
        <p:grpSp>
          <p:nvGrpSpPr>
            <p:cNvPr id="31" name="组合 7"/>
            <p:cNvGrpSpPr/>
            <p:nvPr/>
          </p:nvGrpSpPr>
          <p:grpSpPr bwMode="auto">
            <a:xfrm>
              <a:off x="587375" y="2284825"/>
              <a:ext cx="5400000" cy="258353"/>
              <a:chOff x="1259632" y="2593483"/>
              <a:chExt cx="6480000" cy="259453"/>
            </a:xfrm>
          </p:grpSpPr>
          <p:cxnSp>
            <p:nvCxnSpPr>
              <p:cNvPr id="58" name="直接连接符 2"/>
              <p:cNvCxnSpPr/>
              <p:nvPr/>
            </p:nvCxnSpPr>
            <p:spPr>
              <a:xfrm>
                <a:off x="1259632" y="2852929"/>
                <a:ext cx="647942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16200000">
                <a:off x="1146225" y="2719810"/>
                <a:ext cx="25348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16200000">
                <a:off x="7598977" y="2726187"/>
                <a:ext cx="25348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16200000">
                <a:off x="4373554" y="2719810"/>
                <a:ext cx="25348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直接连接符 31"/>
            <p:cNvCxnSpPr/>
            <p:nvPr/>
          </p:nvCxnSpPr>
          <p:spPr>
            <a:xfrm>
              <a:off x="1943209" y="2400298"/>
              <a:ext cx="0" cy="14446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11"/>
            <p:cNvSpPr txBox="1">
              <a:spLocks noChangeArrowheads="1"/>
            </p:cNvSpPr>
            <p:nvPr/>
          </p:nvSpPr>
          <p:spPr bwMode="auto">
            <a:xfrm>
              <a:off x="5713876" y="2484660"/>
              <a:ext cx="6477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2m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TextBox 22"/>
            <p:cNvSpPr txBox="1">
              <a:spLocks noChangeArrowheads="1"/>
            </p:cNvSpPr>
            <p:nvPr/>
          </p:nvSpPr>
          <p:spPr bwMode="auto">
            <a:xfrm>
              <a:off x="3042774" y="2500306"/>
              <a:ext cx="6477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1m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 bwMode="auto">
            <a:xfrm>
              <a:off x="587375" y="2397123"/>
              <a:ext cx="1349483" cy="0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组合 116"/>
            <p:cNvGrpSpPr/>
            <p:nvPr/>
          </p:nvGrpSpPr>
          <p:grpSpPr bwMode="auto">
            <a:xfrm>
              <a:off x="928662" y="1936751"/>
              <a:ext cx="971297" cy="641353"/>
              <a:chOff x="1691680" y="2969189"/>
              <a:chExt cx="970796" cy="640887"/>
            </a:xfrm>
          </p:grpSpPr>
          <p:sp>
            <p:nvSpPr>
              <p:cNvPr id="50" name="TextBox 13"/>
              <p:cNvSpPr txBox="1">
                <a:spLocks noChangeArrowheads="1"/>
              </p:cNvSpPr>
              <p:nvPr/>
            </p:nvSpPr>
            <p:spPr bwMode="auto">
              <a:xfrm>
                <a:off x="1691680" y="3098457"/>
                <a:ext cx="648072" cy="4001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51" name="组合 20"/>
              <p:cNvGrpSpPr/>
              <p:nvPr/>
            </p:nvGrpSpPr>
            <p:grpSpPr bwMode="auto">
              <a:xfrm>
                <a:off x="1781900" y="2969189"/>
                <a:ext cx="880576" cy="640887"/>
                <a:chOff x="2182720" y="2031353"/>
                <a:chExt cx="880576" cy="640887"/>
              </a:xfrm>
            </p:grpSpPr>
            <p:grpSp>
              <p:nvGrpSpPr>
                <p:cNvPr id="52" name="组合 18"/>
                <p:cNvGrpSpPr/>
                <p:nvPr/>
              </p:nvGrpSpPr>
              <p:grpSpPr bwMode="auto">
                <a:xfrm>
                  <a:off x="2182720" y="2031353"/>
                  <a:ext cx="432048" cy="640887"/>
                  <a:chOff x="2498516" y="5070437"/>
                  <a:chExt cx="432048" cy="640887"/>
                </a:xfrm>
              </p:grpSpPr>
              <p:sp>
                <p:nvSpPr>
                  <p:cNvPr id="55" name="Text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070437"/>
                    <a:ext cx="432048" cy="3693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1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56" name="直接连接符 55"/>
                  <p:cNvCxnSpPr/>
                  <p:nvPr/>
                </p:nvCxnSpPr>
                <p:spPr>
                  <a:xfrm>
                    <a:off x="2555922" y="5401980"/>
                    <a:ext cx="215806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7" name="Text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341992"/>
                    <a:ext cx="432048" cy="3693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2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54" name="TextBox 19"/>
                <p:cNvSpPr txBox="1">
                  <a:spLocks noChangeArrowheads="1"/>
                </p:cNvSpPr>
                <p:nvPr/>
              </p:nvSpPr>
              <p:spPr bwMode="auto">
                <a:xfrm>
                  <a:off x="2415224" y="2131127"/>
                  <a:ext cx="64807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2000" b="1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m</a:t>
                  </a:r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</p:grpSp>
      </p:grpSp>
      <p:sp>
        <p:nvSpPr>
          <p:cNvPr id="62" name="TextBox 150"/>
          <p:cNvSpPr txBox="1">
            <a:spLocks noChangeArrowheads="1"/>
          </p:cNvSpPr>
          <p:nvPr/>
        </p:nvSpPr>
        <p:spPr bwMode="auto">
          <a:xfrm>
            <a:off x="706612" y="2116646"/>
            <a:ext cx="6181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⑴截成每段长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，可以截成几段？</a:t>
            </a:r>
          </a:p>
        </p:txBody>
      </p:sp>
      <p:sp>
        <p:nvSpPr>
          <p:cNvPr id="94" name="TextBox 129"/>
          <p:cNvSpPr txBox="1">
            <a:spLocks noChangeArrowheads="1"/>
          </p:cNvSpPr>
          <p:nvPr/>
        </p:nvSpPr>
        <p:spPr bwMode="auto">
          <a:xfrm>
            <a:off x="2149926" y="3938761"/>
            <a:ext cx="13573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2÷</a:t>
            </a:r>
            <a:endParaRPr lang="zh-CN" altLang="en-US" sz="24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5" name="组合 152"/>
          <p:cNvGrpSpPr/>
          <p:nvPr/>
        </p:nvGrpSpPr>
        <p:grpSpPr bwMode="auto">
          <a:xfrm>
            <a:off x="2667451" y="3795886"/>
            <a:ext cx="431800" cy="747712"/>
            <a:chOff x="3635893" y="5158816"/>
            <a:chExt cx="432051" cy="746125"/>
          </a:xfrm>
        </p:grpSpPr>
        <p:sp>
          <p:nvSpPr>
            <p:cNvPr id="96" name="TextBox 153"/>
            <p:cNvSpPr txBox="1">
              <a:spLocks noChangeArrowheads="1"/>
            </p:cNvSpPr>
            <p:nvPr/>
          </p:nvSpPr>
          <p:spPr bwMode="auto">
            <a:xfrm>
              <a:off x="3635896" y="5158816"/>
              <a:ext cx="432048" cy="460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7" name="直接连接符 96"/>
            <p:cNvCxnSpPr/>
            <p:nvPr/>
          </p:nvCxnSpPr>
          <p:spPr>
            <a:xfrm>
              <a:off x="3707372" y="5546927"/>
              <a:ext cx="216026" cy="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155"/>
            <p:cNvSpPr txBox="1">
              <a:spLocks noChangeArrowheads="1"/>
            </p:cNvSpPr>
            <p:nvPr/>
          </p:nvSpPr>
          <p:spPr bwMode="auto">
            <a:xfrm>
              <a:off x="3635893" y="5444072"/>
              <a:ext cx="432048" cy="460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9" name="TextBox 134"/>
          <p:cNvSpPr txBox="1">
            <a:spLocks noChangeArrowheads="1"/>
          </p:cNvSpPr>
          <p:nvPr/>
        </p:nvSpPr>
        <p:spPr bwMode="auto">
          <a:xfrm>
            <a:off x="2919864" y="3924474"/>
            <a:ext cx="571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</a:p>
        </p:txBody>
      </p:sp>
      <p:sp>
        <p:nvSpPr>
          <p:cNvPr id="100" name="TextBox 135"/>
          <p:cNvSpPr txBox="1">
            <a:spLocks noChangeArrowheads="1"/>
          </p:cNvSpPr>
          <p:nvPr/>
        </p:nvSpPr>
        <p:spPr bwMode="auto">
          <a:xfrm>
            <a:off x="3077026" y="3927649"/>
            <a:ext cx="20383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）</a:t>
            </a:r>
          </a:p>
        </p:txBody>
      </p:sp>
      <p:grpSp>
        <p:nvGrpSpPr>
          <p:cNvPr id="115" name="组合 152"/>
          <p:cNvGrpSpPr/>
          <p:nvPr/>
        </p:nvGrpSpPr>
        <p:grpSpPr bwMode="auto">
          <a:xfrm>
            <a:off x="2944987" y="2042034"/>
            <a:ext cx="431800" cy="706437"/>
            <a:chOff x="3635896" y="5158816"/>
            <a:chExt cx="432048" cy="705221"/>
          </a:xfrm>
        </p:grpSpPr>
        <p:sp>
          <p:nvSpPr>
            <p:cNvPr id="116" name="TextBox 153"/>
            <p:cNvSpPr txBox="1">
              <a:spLocks noChangeArrowheads="1"/>
            </p:cNvSpPr>
            <p:nvPr/>
          </p:nvSpPr>
          <p:spPr bwMode="auto">
            <a:xfrm>
              <a:off x="3635896" y="5158816"/>
              <a:ext cx="432048" cy="400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7" name="直接连接符 116"/>
            <p:cNvCxnSpPr/>
            <p:nvPr/>
          </p:nvCxnSpPr>
          <p:spPr>
            <a:xfrm>
              <a:off x="3693079" y="5532821"/>
              <a:ext cx="21602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55"/>
            <p:cNvSpPr txBox="1">
              <a:spLocks noChangeArrowheads="1"/>
            </p:cNvSpPr>
            <p:nvPr/>
          </p:nvSpPr>
          <p:spPr bwMode="auto">
            <a:xfrm>
              <a:off x="3635896" y="5463927"/>
              <a:ext cx="43204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119" name="直接连接符 118"/>
          <p:cNvCxnSpPr/>
          <p:nvPr/>
        </p:nvCxnSpPr>
        <p:spPr>
          <a:xfrm>
            <a:off x="5251624" y="3051684"/>
            <a:ext cx="0" cy="142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0" name="组合 213"/>
          <p:cNvGrpSpPr/>
          <p:nvPr/>
        </p:nvGrpSpPr>
        <p:grpSpPr bwMode="auto">
          <a:xfrm>
            <a:off x="2544937" y="2580196"/>
            <a:ext cx="1349375" cy="641350"/>
            <a:chOff x="1936116" y="1928802"/>
            <a:chExt cx="1350000" cy="641350"/>
          </a:xfrm>
        </p:grpSpPr>
        <p:cxnSp>
          <p:nvCxnSpPr>
            <p:cNvPr id="121" name="直接连接符 120"/>
            <p:cNvCxnSpPr/>
            <p:nvPr/>
          </p:nvCxnSpPr>
          <p:spPr bwMode="auto">
            <a:xfrm>
              <a:off x="1936116" y="2414577"/>
              <a:ext cx="1350000" cy="0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2" name="组合 116"/>
            <p:cNvGrpSpPr/>
            <p:nvPr/>
          </p:nvGrpSpPr>
          <p:grpSpPr bwMode="auto">
            <a:xfrm>
              <a:off x="2285984" y="1928802"/>
              <a:ext cx="648657" cy="641350"/>
              <a:chOff x="1691680" y="2969188"/>
              <a:chExt cx="648072" cy="640884"/>
            </a:xfrm>
          </p:grpSpPr>
          <p:sp>
            <p:nvSpPr>
              <p:cNvPr id="123" name="TextBox 179"/>
              <p:cNvSpPr txBox="1">
                <a:spLocks noChangeArrowheads="1"/>
              </p:cNvSpPr>
              <p:nvPr/>
            </p:nvSpPr>
            <p:spPr bwMode="auto">
              <a:xfrm>
                <a:off x="1691680" y="3098456"/>
                <a:ext cx="648072" cy="4001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124" name="组合 20"/>
              <p:cNvGrpSpPr/>
              <p:nvPr/>
            </p:nvGrpSpPr>
            <p:grpSpPr bwMode="auto">
              <a:xfrm>
                <a:off x="1781900" y="2969188"/>
                <a:ext cx="484276" cy="640884"/>
                <a:chOff x="2182720" y="2031352"/>
                <a:chExt cx="484276" cy="640884"/>
              </a:xfrm>
            </p:grpSpPr>
            <p:grpSp>
              <p:nvGrpSpPr>
                <p:cNvPr id="125" name="组合 18"/>
                <p:cNvGrpSpPr/>
                <p:nvPr/>
              </p:nvGrpSpPr>
              <p:grpSpPr bwMode="auto">
                <a:xfrm>
                  <a:off x="2182720" y="2031352"/>
                  <a:ext cx="432048" cy="640884"/>
                  <a:chOff x="2498516" y="5070436"/>
                  <a:chExt cx="432048" cy="640884"/>
                </a:xfrm>
              </p:grpSpPr>
              <p:sp>
                <p:nvSpPr>
                  <p:cNvPr id="127" name="Text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070436"/>
                    <a:ext cx="432048" cy="3693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1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128" name="直接连接符 127"/>
                  <p:cNvCxnSpPr/>
                  <p:nvPr/>
                </p:nvCxnSpPr>
                <p:spPr>
                  <a:xfrm>
                    <a:off x="2555412" y="5401983"/>
                    <a:ext cx="217392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9" name="TextBox 18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341988"/>
                    <a:ext cx="432048" cy="3693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2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126" name="TextBox 182"/>
                <p:cNvSpPr txBox="1">
                  <a:spLocks noChangeArrowheads="1"/>
                </p:cNvSpPr>
                <p:nvPr/>
              </p:nvSpPr>
              <p:spPr bwMode="auto">
                <a:xfrm>
                  <a:off x="2415223" y="2131124"/>
                  <a:ext cx="251773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2000" b="1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m</a:t>
                  </a:r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</p:grpSp>
      </p:grpSp>
      <p:grpSp>
        <p:nvGrpSpPr>
          <p:cNvPr id="130" name="组合 214"/>
          <p:cNvGrpSpPr/>
          <p:nvPr/>
        </p:nvGrpSpPr>
        <p:grpSpPr bwMode="auto">
          <a:xfrm>
            <a:off x="3902249" y="2581784"/>
            <a:ext cx="1349375" cy="641350"/>
            <a:chOff x="3293438" y="1930394"/>
            <a:chExt cx="1350000" cy="641350"/>
          </a:xfrm>
        </p:grpSpPr>
        <p:cxnSp>
          <p:nvCxnSpPr>
            <p:cNvPr id="131" name="直接连接符 130"/>
            <p:cNvCxnSpPr/>
            <p:nvPr/>
          </p:nvCxnSpPr>
          <p:spPr bwMode="auto">
            <a:xfrm>
              <a:off x="3293438" y="2414581"/>
              <a:ext cx="1350000" cy="0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2" name="组合 116"/>
            <p:cNvGrpSpPr/>
            <p:nvPr/>
          </p:nvGrpSpPr>
          <p:grpSpPr bwMode="auto">
            <a:xfrm>
              <a:off x="3643306" y="1930394"/>
              <a:ext cx="648657" cy="641350"/>
              <a:chOff x="1691680" y="2969188"/>
              <a:chExt cx="648072" cy="640884"/>
            </a:xfrm>
          </p:grpSpPr>
          <p:sp>
            <p:nvSpPr>
              <p:cNvPr id="133" name="TextBox 179"/>
              <p:cNvSpPr txBox="1">
                <a:spLocks noChangeArrowheads="1"/>
              </p:cNvSpPr>
              <p:nvPr/>
            </p:nvSpPr>
            <p:spPr bwMode="auto">
              <a:xfrm>
                <a:off x="1691680" y="3098456"/>
                <a:ext cx="648072" cy="4001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134" name="组合 20"/>
              <p:cNvGrpSpPr/>
              <p:nvPr/>
            </p:nvGrpSpPr>
            <p:grpSpPr bwMode="auto">
              <a:xfrm>
                <a:off x="1781900" y="2969188"/>
                <a:ext cx="484276" cy="640884"/>
                <a:chOff x="2182720" y="2031352"/>
                <a:chExt cx="484276" cy="640884"/>
              </a:xfrm>
            </p:grpSpPr>
            <p:grpSp>
              <p:nvGrpSpPr>
                <p:cNvPr id="135" name="组合 18"/>
                <p:cNvGrpSpPr/>
                <p:nvPr/>
              </p:nvGrpSpPr>
              <p:grpSpPr bwMode="auto">
                <a:xfrm>
                  <a:off x="2182720" y="2031352"/>
                  <a:ext cx="432048" cy="640884"/>
                  <a:chOff x="2498516" y="5070436"/>
                  <a:chExt cx="432048" cy="640884"/>
                </a:xfrm>
              </p:grpSpPr>
              <p:sp>
                <p:nvSpPr>
                  <p:cNvPr id="137" name="Text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070436"/>
                    <a:ext cx="432048" cy="3693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1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138" name="直接连接符 137"/>
                  <p:cNvCxnSpPr/>
                  <p:nvPr/>
                </p:nvCxnSpPr>
                <p:spPr>
                  <a:xfrm>
                    <a:off x="2555413" y="5401982"/>
                    <a:ext cx="21739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9" name="TextBox 18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341988"/>
                    <a:ext cx="432048" cy="3693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2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136" name="TextBox 182"/>
                <p:cNvSpPr txBox="1">
                  <a:spLocks noChangeArrowheads="1"/>
                </p:cNvSpPr>
                <p:nvPr/>
              </p:nvSpPr>
              <p:spPr bwMode="auto">
                <a:xfrm>
                  <a:off x="2415223" y="2131124"/>
                  <a:ext cx="251773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2000" b="1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m</a:t>
                  </a:r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</p:grpSp>
      </p:grpSp>
      <p:grpSp>
        <p:nvGrpSpPr>
          <p:cNvPr id="140" name="组合 215"/>
          <p:cNvGrpSpPr/>
          <p:nvPr/>
        </p:nvGrpSpPr>
        <p:grpSpPr bwMode="auto">
          <a:xfrm>
            <a:off x="5251624" y="2580196"/>
            <a:ext cx="1349375" cy="641350"/>
            <a:chOff x="4643438" y="1928802"/>
            <a:chExt cx="1350000" cy="641350"/>
          </a:xfrm>
        </p:grpSpPr>
        <p:cxnSp>
          <p:nvCxnSpPr>
            <p:cNvPr id="141" name="直接连接符 140"/>
            <p:cNvCxnSpPr/>
            <p:nvPr/>
          </p:nvCxnSpPr>
          <p:spPr bwMode="auto">
            <a:xfrm>
              <a:off x="4643438" y="2428865"/>
              <a:ext cx="1350000" cy="0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2" name="组合 116"/>
            <p:cNvGrpSpPr/>
            <p:nvPr/>
          </p:nvGrpSpPr>
          <p:grpSpPr bwMode="auto">
            <a:xfrm>
              <a:off x="5000628" y="1928802"/>
              <a:ext cx="648657" cy="641350"/>
              <a:chOff x="1691680" y="2969188"/>
              <a:chExt cx="648072" cy="640884"/>
            </a:xfrm>
          </p:grpSpPr>
          <p:sp>
            <p:nvSpPr>
              <p:cNvPr id="143" name="TextBox 179"/>
              <p:cNvSpPr txBox="1">
                <a:spLocks noChangeArrowheads="1"/>
              </p:cNvSpPr>
              <p:nvPr/>
            </p:nvSpPr>
            <p:spPr bwMode="auto">
              <a:xfrm>
                <a:off x="1691680" y="3098456"/>
                <a:ext cx="648072" cy="4001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144" name="组合 20"/>
              <p:cNvGrpSpPr/>
              <p:nvPr/>
            </p:nvGrpSpPr>
            <p:grpSpPr bwMode="auto">
              <a:xfrm>
                <a:off x="1781900" y="2969188"/>
                <a:ext cx="484276" cy="640884"/>
                <a:chOff x="2182720" y="2031352"/>
                <a:chExt cx="484276" cy="640884"/>
              </a:xfrm>
            </p:grpSpPr>
            <p:grpSp>
              <p:nvGrpSpPr>
                <p:cNvPr id="145" name="组合 18"/>
                <p:cNvGrpSpPr/>
                <p:nvPr/>
              </p:nvGrpSpPr>
              <p:grpSpPr bwMode="auto">
                <a:xfrm>
                  <a:off x="2182720" y="2031352"/>
                  <a:ext cx="432048" cy="640884"/>
                  <a:chOff x="2498516" y="5070436"/>
                  <a:chExt cx="432048" cy="640884"/>
                </a:xfrm>
              </p:grpSpPr>
              <p:sp>
                <p:nvSpPr>
                  <p:cNvPr id="147" name="Text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070436"/>
                    <a:ext cx="432048" cy="3693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1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148" name="直接连接符 147"/>
                  <p:cNvCxnSpPr/>
                  <p:nvPr/>
                </p:nvCxnSpPr>
                <p:spPr>
                  <a:xfrm>
                    <a:off x="2556031" y="5401983"/>
                    <a:ext cx="21580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9" name="TextBox 18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341988"/>
                    <a:ext cx="432048" cy="3693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2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146" name="TextBox 182"/>
                <p:cNvSpPr txBox="1">
                  <a:spLocks noChangeArrowheads="1"/>
                </p:cNvSpPr>
                <p:nvPr/>
              </p:nvSpPr>
              <p:spPr bwMode="auto">
                <a:xfrm>
                  <a:off x="2415223" y="2131124"/>
                  <a:ext cx="251773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2000" b="1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m</a:t>
                  </a:r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</p:grpSp>
      </p:grpSp>
      <p:sp>
        <p:nvSpPr>
          <p:cNvPr id="150" name="TextBox 365"/>
          <p:cNvSpPr txBox="1">
            <a:spLocks noChangeArrowheads="1"/>
          </p:cNvSpPr>
          <p:nvPr/>
        </p:nvSpPr>
        <p:spPr bwMode="auto">
          <a:xfrm>
            <a:off x="2240137" y="3280284"/>
            <a:ext cx="9286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段</a:t>
            </a:r>
          </a:p>
        </p:txBody>
      </p:sp>
      <p:sp>
        <p:nvSpPr>
          <p:cNvPr id="151" name="右大括号 150"/>
          <p:cNvSpPr/>
          <p:nvPr/>
        </p:nvSpPr>
        <p:spPr bwMode="auto">
          <a:xfrm rot="5400000">
            <a:off x="2454449" y="1962659"/>
            <a:ext cx="179387" cy="2700338"/>
          </a:xfrm>
          <a:prstGeom prst="rightBrace">
            <a:avLst>
              <a:gd name="adj1" fmla="val 40978"/>
              <a:gd name="adj2" fmla="val 50000"/>
            </a:avLst>
          </a:prstGeom>
          <a:noFill/>
          <a:ln w="38100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2" name="右大括号 151"/>
          <p:cNvSpPr/>
          <p:nvPr/>
        </p:nvSpPr>
        <p:spPr bwMode="auto">
          <a:xfrm rot="5400000">
            <a:off x="5154787" y="1962659"/>
            <a:ext cx="179387" cy="2700337"/>
          </a:xfrm>
          <a:prstGeom prst="rightBrace">
            <a:avLst>
              <a:gd name="adj1" fmla="val 40978"/>
              <a:gd name="adj2" fmla="val 50000"/>
            </a:avLst>
          </a:prstGeom>
          <a:noFill/>
          <a:ln w="38100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3" name="TextBox 368"/>
          <p:cNvSpPr txBox="1">
            <a:spLocks noChangeArrowheads="1"/>
          </p:cNvSpPr>
          <p:nvPr/>
        </p:nvSpPr>
        <p:spPr bwMode="auto">
          <a:xfrm>
            <a:off x="4951587" y="3294571"/>
            <a:ext cx="928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段</a:t>
            </a:r>
          </a:p>
        </p:txBody>
      </p:sp>
      <p:sp>
        <p:nvSpPr>
          <p:cNvPr id="154" name="TextBox 94"/>
          <p:cNvSpPr txBox="1">
            <a:spLocks noChangeArrowheads="1"/>
          </p:cNvSpPr>
          <p:nvPr/>
        </p:nvSpPr>
        <p:spPr bwMode="auto">
          <a:xfrm>
            <a:off x="3388176" y="3903836"/>
            <a:ext cx="17637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2×2</a:t>
            </a:r>
            <a:r>
              <a: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4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3" name="TextBox 9"/>
          <p:cNvSpPr txBox="1">
            <a:spLocks noChangeArrowheads="1"/>
          </p:cNvSpPr>
          <p:nvPr/>
        </p:nvSpPr>
        <p:spPr bwMode="auto">
          <a:xfrm>
            <a:off x="498302" y="899255"/>
            <a:ext cx="8120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想一想，画一画，填一填。</a:t>
            </a:r>
          </a:p>
        </p:txBody>
      </p:sp>
      <p:pic>
        <p:nvPicPr>
          <p:cNvPr id="75" name="图片 7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7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/>
      <p:bldP spid="151" grpId="0" animBg="1"/>
      <p:bldP spid="152" grpId="0" animBg="1"/>
      <p:bldP spid="153" grpId="0"/>
      <p:bldP spid="1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150"/>
          <p:cNvSpPr txBox="1">
            <a:spLocks noChangeArrowheads="1"/>
          </p:cNvSpPr>
          <p:nvPr/>
        </p:nvSpPr>
        <p:spPr bwMode="auto">
          <a:xfrm>
            <a:off x="860772" y="1563638"/>
            <a:ext cx="61595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⑵截成每段长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，可以截成几段？</a:t>
            </a:r>
          </a:p>
        </p:txBody>
      </p:sp>
      <p:grpSp>
        <p:nvGrpSpPr>
          <p:cNvPr id="64" name="组合 271"/>
          <p:cNvGrpSpPr/>
          <p:nvPr/>
        </p:nvGrpSpPr>
        <p:grpSpPr bwMode="auto">
          <a:xfrm>
            <a:off x="994320" y="2343795"/>
            <a:ext cx="5800725" cy="1017587"/>
            <a:chOff x="859507" y="4180046"/>
            <a:chExt cx="5800725" cy="1017070"/>
          </a:xfrm>
        </p:grpSpPr>
        <p:grpSp>
          <p:nvGrpSpPr>
            <p:cNvPr id="65" name="组合 127"/>
            <p:cNvGrpSpPr/>
            <p:nvPr/>
          </p:nvGrpSpPr>
          <p:grpSpPr bwMode="auto">
            <a:xfrm>
              <a:off x="859507" y="4598629"/>
              <a:ext cx="5800725" cy="598487"/>
              <a:chOff x="556958" y="4158074"/>
              <a:chExt cx="5800992" cy="598538"/>
            </a:xfrm>
          </p:grpSpPr>
          <p:grpSp>
            <p:nvGrpSpPr>
              <p:cNvPr id="78" name="组合 168"/>
              <p:cNvGrpSpPr/>
              <p:nvPr/>
            </p:nvGrpSpPr>
            <p:grpSpPr bwMode="auto">
              <a:xfrm>
                <a:off x="556958" y="4158074"/>
                <a:ext cx="5400000" cy="258352"/>
                <a:chOff x="1259632" y="2595686"/>
                <a:chExt cx="6480000" cy="257253"/>
              </a:xfrm>
            </p:grpSpPr>
            <p:cxnSp>
              <p:nvCxnSpPr>
                <p:cNvPr id="81" name="直接连接符 80"/>
                <p:cNvCxnSpPr/>
                <p:nvPr/>
              </p:nvCxnSpPr>
              <p:spPr>
                <a:xfrm>
                  <a:off x="1259632" y="2853541"/>
                  <a:ext cx="647920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直接连接符 81"/>
                <p:cNvCxnSpPr/>
                <p:nvPr/>
              </p:nvCxnSpPr>
              <p:spPr>
                <a:xfrm rot="16200000">
                  <a:off x="1147352" y="2721605"/>
                  <a:ext cx="25123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直接连接符 82"/>
                <p:cNvCxnSpPr/>
                <p:nvPr/>
              </p:nvCxnSpPr>
              <p:spPr>
                <a:xfrm rot="16200000">
                  <a:off x="7599884" y="2727925"/>
                  <a:ext cx="25123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直接连接符 83"/>
                <p:cNvCxnSpPr/>
                <p:nvPr/>
              </p:nvCxnSpPr>
              <p:spPr>
                <a:xfrm rot="16200000">
                  <a:off x="4372665" y="2721605"/>
                  <a:ext cx="25123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9" name="TextBox 174"/>
              <p:cNvSpPr txBox="1">
                <a:spLocks noChangeArrowheads="1"/>
              </p:cNvSpPr>
              <p:nvPr/>
            </p:nvSpPr>
            <p:spPr bwMode="auto">
              <a:xfrm>
                <a:off x="5710250" y="4356562"/>
                <a:ext cx="647700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2m</a:t>
                </a:r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0" name="TextBox 175"/>
              <p:cNvSpPr txBox="1">
                <a:spLocks noChangeArrowheads="1"/>
              </p:cNvSpPr>
              <p:nvPr/>
            </p:nvSpPr>
            <p:spPr bwMode="auto">
              <a:xfrm>
                <a:off x="2995606" y="4343180"/>
                <a:ext cx="647700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1m</a:t>
                </a:r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66" name="组合 226"/>
            <p:cNvGrpSpPr/>
            <p:nvPr/>
          </p:nvGrpSpPr>
          <p:grpSpPr bwMode="auto">
            <a:xfrm>
              <a:off x="873795" y="4180046"/>
              <a:ext cx="873125" cy="641349"/>
              <a:chOff x="570746" y="3729266"/>
              <a:chExt cx="872886" cy="641349"/>
            </a:xfrm>
          </p:grpSpPr>
          <p:grpSp>
            <p:nvGrpSpPr>
              <p:cNvPr id="68" name="组合 116"/>
              <p:cNvGrpSpPr/>
              <p:nvPr/>
            </p:nvGrpSpPr>
            <p:grpSpPr bwMode="auto">
              <a:xfrm>
                <a:off x="727730" y="3729266"/>
                <a:ext cx="648657" cy="641349"/>
                <a:chOff x="1691680" y="2969188"/>
                <a:chExt cx="648072" cy="640883"/>
              </a:xfrm>
            </p:grpSpPr>
            <p:sp>
              <p:nvSpPr>
                <p:cNvPr id="71" name="TextBox 179"/>
                <p:cNvSpPr txBox="1">
                  <a:spLocks noChangeArrowheads="1"/>
                </p:cNvSpPr>
                <p:nvPr/>
              </p:nvSpPr>
              <p:spPr bwMode="auto">
                <a:xfrm>
                  <a:off x="1691680" y="3098456"/>
                  <a:ext cx="648072" cy="40011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</a:ln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grpSp>
              <p:nvGrpSpPr>
                <p:cNvPr id="72" name="组合 20"/>
                <p:cNvGrpSpPr/>
                <p:nvPr/>
              </p:nvGrpSpPr>
              <p:grpSpPr bwMode="auto">
                <a:xfrm>
                  <a:off x="1781900" y="2969188"/>
                  <a:ext cx="484276" cy="640883"/>
                  <a:chOff x="2182720" y="2031352"/>
                  <a:chExt cx="484276" cy="640883"/>
                </a:xfrm>
              </p:grpSpPr>
              <p:grpSp>
                <p:nvGrpSpPr>
                  <p:cNvPr id="73" name="组合 18"/>
                  <p:cNvGrpSpPr/>
                  <p:nvPr/>
                </p:nvGrpSpPr>
                <p:grpSpPr bwMode="auto">
                  <a:xfrm>
                    <a:off x="2182720" y="2031352"/>
                    <a:ext cx="432048" cy="640883"/>
                    <a:chOff x="2498516" y="5070436"/>
                    <a:chExt cx="432048" cy="640883"/>
                  </a:xfrm>
                </p:grpSpPr>
                <p:sp>
                  <p:nvSpPr>
                    <p:cNvPr id="75" name="TextBox 1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498516" y="5070436"/>
                      <a:ext cx="432048" cy="36933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r>
                        <a:rPr lang="en-US" altLang="zh-CN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altLang="en-US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p:txBody>
                </p:sp>
                <p:cxnSp>
                  <p:nvCxnSpPr>
                    <p:cNvPr id="76" name="直接连接符 75"/>
                    <p:cNvCxnSpPr/>
                    <p:nvPr/>
                  </p:nvCxnSpPr>
                  <p:spPr>
                    <a:xfrm>
                      <a:off x="2552724" y="5401813"/>
                      <a:ext cx="218817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7" name="TextBox 18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498516" y="5341988"/>
                      <a:ext cx="432048" cy="3693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r>
                        <a:rPr lang="en-US" altLang="zh-CN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altLang="en-US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p:txBody>
                </p:sp>
              </p:grpSp>
              <p:sp>
                <p:nvSpPr>
                  <p:cNvPr id="74" name="TextBox 18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15223" y="2131124"/>
                    <a:ext cx="251773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sz="2000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m</a:t>
                    </a:r>
                    <a:endParaRPr lang="zh-CN" altLang="en-US" sz="2000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</p:grpSp>
          <p:cxnSp>
            <p:nvCxnSpPr>
              <p:cNvPr id="69" name="直接连接符 68"/>
              <p:cNvCxnSpPr/>
              <p:nvPr/>
            </p:nvCxnSpPr>
            <p:spPr bwMode="auto">
              <a:xfrm>
                <a:off x="1156373" y="4246528"/>
                <a:ext cx="287259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 bwMode="auto">
              <a:xfrm flipH="1">
                <a:off x="570746" y="4257634"/>
                <a:ext cx="287258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7" name="直接连接符 66"/>
            <p:cNvCxnSpPr/>
            <p:nvPr/>
          </p:nvCxnSpPr>
          <p:spPr>
            <a:xfrm>
              <a:off x="1731045" y="4671921"/>
              <a:ext cx="0" cy="180883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TextBox 136"/>
          <p:cNvSpPr txBox="1">
            <a:spLocks noChangeArrowheads="1"/>
          </p:cNvSpPr>
          <p:nvPr/>
        </p:nvSpPr>
        <p:spPr bwMode="auto">
          <a:xfrm>
            <a:off x="2279898" y="3801666"/>
            <a:ext cx="13573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2÷</a:t>
            </a:r>
            <a:endParaRPr lang="zh-CN" altLang="en-US" sz="24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2" name="组合 152"/>
          <p:cNvGrpSpPr/>
          <p:nvPr/>
        </p:nvGrpSpPr>
        <p:grpSpPr bwMode="auto">
          <a:xfrm>
            <a:off x="2837111" y="3657203"/>
            <a:ext cx="431800" cy="747713"/>
            <a:chOff x="3635893" y="5158816"/>
            <a:chExt cx="432051" cy="746125"/>
          </a:xfrm>
        </p:grpSpPr>
        <p:sp>
          <p:nvSpPr>
            <p:cNvPr id="103" name="TextBox 153"/>
            <p:cNvSpPr txBox="1">
              <a:spLocks noChangeArrowheads="1"/>
            </p:cNvSpPr>
            <p:nvPr/>
          </p:nvSpPr>
          <p:spPr bwMode="auto">
            <a:xfrm>
              <a:off x="3635896" y="5158816"/>
              <a:ext cx="432048" cy="460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4" name="直接连接符 103"/>
            <p:cNvCxnSpPr/>
            <p:nvPr/>
          </p:nvCxnSpPr>
          <p:spPr>
            <a:xfrm>
              <a:off x="3707372" y="5546928"/>
              <a:ext cx="216026" cy="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55"/>
            <p:cNvSpPr txBox="1">
              <a:spLocks noChangeArrowheads="1"/>
            </p:cNvSpPr>
            <p:nvPr/>
          </p:nvSpPr>
          <p:spPr bwMode="auto">
            <a:xfrm>
              <a:off x="3635893" y="5444072"/>
              <a:ext cx="432048" cy="460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6" name="TextBox 141"/>
          <p:cNvSpPr txBox="1">
            <a:spLocks noChangeArrowheads="1"/>
          </p:cNvSpPr>
          <p:nvPr/>
        </p:nvSpPr>
        <p:spPr bwMode="auto">
          <a:xfrm>
            <a:off x="3049836" y="3787378"/>
            <a:ext cx="571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</a:p>
        </p:txBody>
      </p:sp>
      <p:sp>
        <p:nvSpPr>
          <p:cNvPr id="107" name="TextBox 142"/>
          <p:cNvSpPr txBox="1">
            <a:spLocks noChangeArrowheads="1"/>
          </p:cNvSpPr>
          <p:nvPr/>
        </p:nvSpPr>
        <p:spPr bwMode="auto">
          <a:xfrm>
            <a:off x="3184277" y="3793729"/>
            <a:ext cx="20304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   ）</a:t>
            </a:r>
          </a:p>
        </p:txBody>
      </p:sp>
      <p:cxnSp>
        <p:nvCxnSpPr>
          <p:cNvPr id="155" name="直接连接符 154"/>
          <p:cNvCxnSpPr/>
          <p:nvPr/>
        </p:nvCxnSpPr>
        <p:spPr>
          <a:xfrm>
            <a:off x="1864270" y="2850207"/>
            <a:ext cx="0" cy="180975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接连接符 155"/>
          <p:cNvCxnSpPr/>
          <p:nvPr/>
        </p:nvCxnSpPr>
        <p:spPr>
          <a:xfrm>
            <a:off x="2762795" y="2842270"/>
            <a:ext cx="0" cy="1793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94"/>
          <p:cNvSpPr txBox="1">
            <a:spLocks noChangeArrowheads="1"/>
          </p:cNvSpPr>
          <p:nvPr/>
        </p:nvSpPr>
        <p:spPr bwMode="auto">
          <a:xfrm>
            <a:off x="3522911" y="3793728"/>
            <a:ext cx="14811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2×3</a:t>
            </a:r>
            <a:r>
              <a: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4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8" name="组合 227"/>
          <p:cNvGrpSpPr/>
          <p:nvPr/>
        </p:nvGrpSpPr>
        <p:grpSpPr bwMode="auto">
          <a:xfrm>
            <a:off x="1878558" y="2350145"/>
            <a:ext cx="871537" cy="641350"/>
            <a:chOff x="571472" y="3729266"/>
            <a:chExt cx="872886" cy="641351"/>
          </a:xfrm>
        </p:grpSpPr>
        <p:grpSp>
          <p:nvGrpSpPr>
            <p:cNvPr id="159" name="组合 116"/>
            <p:cNvGrpSpPr/>
            <p:nvPr/>
          </p:nvGrpSpPr>
          <p:grpSpPr bwMode="auto">
            <a:xfrm>
              <a:off x="727730" y="3729266"/>
              <a:ext cx="648657" cy="641351"/>
              <a:chOff x="1691680" y="2969188"/>
              <a:chExt cx="648072" cy="640885"/>
            </a:xfrm>
          </p:grpSpPr>
          <p:sp>
            <p:nvSpPr>
              <p:cNvPr id="162" name="TextBox 179"/>
              <p:cNvSpPr txBox="1">
                <a:spLocks noChangeArrowheads="1"/>
              </p:cNvSpPr>
              <p:nvPr/>
            </p:nvSpPr>
            <p:spPr bwMode="auto">
              <a:xfrm>
                <a:off x="1691680" y="3098456"/>
                <a:ext cx="648072" cy="4001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163" name="组合 20"/>
              <p:cNvGrpSpPr/>
              <p:nvPr/>
            </p:nvGrpSpPr>
            <p:grpSpPr bwMode="auto">
              <a:xfrm>
                <a:off x="1781900" y="2969188"/>
                <a:ext cx="484276" cy="640885"/>
                <a:chOff x="2182720" y="2031352"/>
                <a:chExt cx="484276" cy="640885"/>
              </a:xfrm>
            </p:grpSpPr>
            <p:grpSp>
              <p:nvGrpSpPr>
                <p:cNvPr id="164" name="组合 18"/>
                <p:cNvGrpSpPr/>
                <p:nvPr/>
              </p:nvGrpSpPr>
              <p:grpSpPr bwMode="auto">
                <a:xfrm>
                  <a:off x="2182720" y="2031352"/>
                  <a:ext cx="432048" cy="640885"/>
                  <a:chOff x="2498516" y="5070436"/>
                  <a:chExt cx="432048" cy="640885"/>
                </a:xfrm>
              </p:grpSpPr>
              <p:sp>
                <p:nvSpPr>
                  <p:cNvPr id="166" name="Text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070436"/>
                    <a:ext cx="432048" cy="3693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1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167" name="直接连接符 166"/>
                  <p:cNvCxnSpPr/>
                  <p:nvPr/>
                </p:nvCxnSpPr>
                <p:spPr>
                  <a:xfrm>
                    <a:off x="2555586" y="5401982"/>
                    <a:ext cx="216039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8" name="TextBox 18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341988"/>
                    <a:ext cx="432048" cy="369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3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165" name="TextBox 182"/>
                <p:cNvSpPr txBox="1">
                  <a:spLocks noChangeArrowheads="1"/>
                </p:cNvSpPr>
                <p:nvPr/>
              </p:nvSpPr>
              <p:spPr bwMode="auto">
                <a:xfrm>
                  <a:off x="2415223" y="2131124"/>
                  <a:ext cx="251773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2000" b="1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m</a:t>
                  </a:r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</p:grpSp>
        <p:cxnSp>
          <p:nvCxnSpPr>
            <p:cNvPr id="160" name="直接连接符 159"/>
            <p:cNvCxnSpPr/>
            <p:nvPr/>
          </p:nvCxnSpPr>
          <p:spPr bwMode="auto">
            <a:xfrm>
              <a:off x="1156576" y="4246791"/>
              <a:ext cx="287782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接连接符 160"/>
            <p:cNvCxnSpPr/>
            <p:nvPr/>
          </p:nvCxnSpPr>
          <p:spPr bwMode="auto">
            <a:xfrm flipH="1">
              <a:off x="571472" y="4257903"/>
              <a:ext cx="287782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9" name="组合 238"/>
          <p:cNvGrpSpPr/>
          <p:nvPr/>
        </p:nvGrpSpPr>
        <p:grpSpPr bwMode="auto">
          <a:xfrm>
            <a:off x="2778670" y="2350145"/>
            <a:ext cx="873125" cy="641350"/>
            <a:chOff x="571472" y="3729266"/>
            <a:chExt cx="872886" cy="641351"/>
          </a:xfrm>
        </p:grpSpPr>
        <p:grpSp>
          <p:nvGrpSpPr>
            <p:cNvPr id="170" name="组合 116"/>
            <p:cNvGrpSpPr/>
            <p:nvPr/>
          </p:nvGrpSpPr>
          <p:grpSpPr bwMode="auto">
            <a:xfrm>
              <a:off x="727730" y="3729266"/>
              <a:ext cx="648657" cy="641351"/>
              <a:chOff x="1691680" y="2969188"/>
              <a:chExt cx="648072" cy="640885"/>
            </a:xfrm>
          </p:grpSpPr>
          <p:sp>
            <p:nvSpPr>
              <p:cNvPr id="173" name="TextBox 179"/>
              <p:cNvSpPr txBox="1">
                <a:spLocks noChangeArrowheads="1"/>
              </p:cNvSpPr>
              <p:nvPr/>
            </p:nvSpPr>
            <p:spPr bwMode="auto">
              <a:xfrm>
                <a:off x="1691680" y="3098456"/>
                <a:ext cx="648072" cy="4001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174" name="组合 391"/>
              <p:cNvGrpSpPr/>
              <p:nvPr/>
            </p:nvGrpSpPr>
            <p:grpSpPr bwMode="auto">
              <a:xfrm>
                <a:off x="1781900" y="2969188"/>
                <a:ext cx="484276" cy="640885"/>
                <a:chOff x="2182720" y="2031352"/>
                <a:chExt cx="484276" cy="640885"/>
              </a:xfrm>
            </p:grpSpPr>
            <p:grpSp>
              <p:nvGrpSpPr>
                <p:cNvPr id="175" name="组合 18"/>
                <p:cNvGrpSpPr/>
                <p:nvPr/>
              </p:nvGrpSpPr>
              <p:grpSpPr bwMode="auto">
                <a:xfrm>
                  <a:off x="2182720" y="2031352"/>
                  <a:ext cx="432048" cy="640885"/>
                  <a:chOff x="2498516" y="5070436"/>
                  <a:chExt cx="432048" cy="640885"/>
                </a:xfrm>
              </p:grpSpPr>
              <p:sp>
                <p:nvSpPr>
                  <p:cNvPr id="177" name="Text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070436"/>
                    <a:ext cx="432048" cy="3693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1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178" name="直接连接符 177"/>
                  <p:cNvCxnSpPr/>
                  <p:nvPr/>
                </p:nvCxnSpPr>
                <p:spPr>
                  <a:xfrm>
                    <a:off x="2555035" y="5401982"/>
                    <a:ext cx="2172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9" name="TextBox 18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341988"/>
                    <a:ext cx="432048" cy="369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3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176" name="TextBox 182"/>
                <p:cNvSpPr txBox="1">
                  <a:spLocks noChangeArrowheads="1"/>
                </p:cNvSpPr>
                <p:nvPr/>
              </p:nvSpPr>
              <p:spPr bwMode="auto">
                <a:xfrm>
                  <a:off x="2415223" y="2131124"/>
                  <a:ext cx="251773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2000" b="1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m</a:t>
                  </a:r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</p:grpSp>
        <p:cxnSp>
          <p:nvCxnSpPr>
            <p:cNvPr id="171" name="直接连接符 170"/>
            <p:cNvCxnSpPr/>
            <p:nvPr/>
          </p:nvCxnSpPr>
          <p:spPr bwMode="auto">
            <a:xfrm>
              <a:off x="1157100" y="4246791"/>
              <a:ext cx="287258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连接符 171"/>
            <p:cNvCxnSpPr/>
            <p:nvPr/>
          </p:nvCxnSpPr>
          <p:spPr bwMode="auto">
            <a:xfrm flipH="1">
              <a:off x="571472" y="4257903"/>
              <a:ext cx="287259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0" name="直接连接符 179"/>
          <p:cNvCxnSpPr/>
          <p:nvPr/>
        </p:nvCxnSpPr>
        <p:spPr>
          <a:xfrm>
            <a:off x="4577308" y="2842270"/>
            <a:ext cx="0" cy="1793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1" name="组合 250"/>
          <p:cNvGrpSpPr/>
          <p:nvPr/>
        </p:nvGrpSpPr>
        <p:grpSpPr bwMode="auto">
          <a:xfrm>
            <a:off x="3693070" y="2350145"/>
            <a:ext cx="873125" cy="641350"/>
            <a:chOff x="571472" y="3729266"/>
            <a:chExt cx="872886" cy="641351"/>
          </a:xfrm>
        </p:grpSpPr>
        <p:grpSp>
          <p:nvGrpSpPr>
            <p:cNvPr id="182" name="组合 116"/>
            <p:cNvGrpSpPr/>
            <p:nvPr/>
          </p:nvGrpSpPr>
          <p:grpSpPr bwMode="auto">
            <a:xfrm>
              <a:off x="727730" y="3729266"/>
              <a:ext cx="648657" cy="641351"/>
              <a:chOff x="1691680" y="2969188"/>
              <a:chExt cx="648072" cy="640885"/>
            </a:xfrm>
          </p:grpSpPr>
          <p:sp>
            <p:nvSpPr>
              <p:cNvPr id="185" name="TextBox 179"/>
              <p:cNvSpPr txBox="1">
                <a:spLocks noChangeArrowheads="1"/>
              </p:cNvSpPr>
              <p:nvPr/>
            </p:nvSpPr>
            <p:spPr bwMode="auto">
              <a:xfrm>
                <a:off x="1691680" y="3098456"/>
                <a:ext cx="648072" cy="4001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186" name="组合 20"/>
              <p:cNvGrpSpPr/>
              <p:nvPr/>
            </p:nvGrpSpPr>
            <p:grpSpPr bwMode="auto">
              <a:xfrm>
                <a:off x="1781900" y="2969188"/>
                <a:ext cx="484276" cy="640885"/>
                <a:chOff x="2182720" y="2031352"/>
                <a:chExt cx="484276" cy="640885"/>
              </a:xfrm>
            </p:grpSpPr>
            <p:grpSp>
              <p:nvGrpSpPr>
                <p:cNvPr id="187" name="组合 18"/>
                <p:cNvGrpSpPr/>
                <p:nvPr/>
              </p:nvGrpSpPr>
              <p:grpSpPr bwMode="auto">
                <a:xfrm>
                  <a:off x="2182720" y="2031352"/>
                  <a:ext cx="432048" cy="640885"/>
                  <a:chOff x="2498516" y="5070436"/>
                  <a:chExt cx="432048" cy="640885"/>
                </a:xfrm>
              </p:grpSpPr>
              <p:sp>
                <p:nvSpPr>
                  <p:cNvPr id="189" name="Text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070436"/>
                    <a:ext cx="432048" cy="3693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1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190" name="直接连接符 189"/>
                  <p:cNvCxnSpPr/>
                  <p:nvPr/>
                </p:nvCxnSpPr>
                <p:spPr>
                  <a:xfrm>
                    <a:off x="2555035" y="5401982"/>
                    <a:ext cx="2172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1" name="TextBox 18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341988"/>
                    <a:ext cx="432048" cy="369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3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188" name="TextBox 182"/>
                <p:cNvSpPr txBox="1">
                  <a:spLocks noChangeArrowheads="1"/>
                </p:cNvSpPr>
                <p:nvPr/>
              </p:nvSpPr>
              <p:spPr bwMode="auto">
                <a:xfrm>
                  <a:off x="2415223" y="2131124"/>
                  <a:ext cx="251773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2000" b="1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m</a:t>
                  </a:r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</p:grpSp>
        <p:cxnSp>
          <p:nvCxnSpPr>
            <p:cNvPr id="183" name="直接连接符 182"/>
            <p:cNvCxnSpPr/>
            <p:nvPr/>
          </p:nvCxnSpPr>
          <p:spPr bwMode="auto">
            <a:xfrm>
              <a:off x="1157100" y="4246791"/>
              <a:ext cx="287258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 bwMode="auto">
            <a:xfrm flipH="1">
              <a:off x="571472" y="4257903"/>
              <a:ext cx="287259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2" name="直接连接符 191"/>
          <p:cNvCxnSpPr/>
          <p:nvPr/>
        </p:nvCxnSpPr>
        <p:spPr>
          <a:xfrm>
            <a:off x="5450433" y="2850207"/>
            <a:ext cx="0" cy="1793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3" name="组合 262"/>
          <p:cNvGrpSpPr/>
          <p:nvPr/>
        </p:nvGrpSpPr>
        <p:grpSpPr bwMode="auto">
          <a:xfrm>
            <a:off x="4566195" y="2343795"/>
            <a:ext cx="873125" cy="641350"/>
            <a:chOff x="571472" y="3729266"/>
            <a:chExt cx="872886" cy="641351"/>
          </a:xfrm>
        </p:grpSpPr>
        <p:grpSp>
          <p:nvGrpSpPr>
            <p:cNvPr id="194" name="组合 116"/>
            <p:cNvGrpSpPr/>
            <p:nvPr/>
          </p:nvGrpSpPr>
          <p:grpSpPr bwMode="auto">
            <a:xfrm>
              <a:off x="727730" y="3729266"/>
              <a:ext cx="648657" cy="641351"/>
              <a:chOff x="1691680" y="2969188"/>
              <a:chExt cx="648072" cy="640885"/>
            </a:xfrm>
          </p:grpSpPr>
          <p:sp>
            <p:nvSpPr>
              <p:cNvPr id="197" name="TextBox 179"/>
              <p:cNvSpPr txBox="1">
                <a:spLocks noChangeArrowheads="1"/>
              </p:cNvSpPr>
              <p:nvPr/>
            </p:nvSpPr>
            <p:spPr bwMode="auto">
              <a:xfrm>
                <a:off x="1691680" y="3098456"/>
                <a:ext cx="648072" cy="4001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198" name="组合 20"/>
              <p:cNvGrpSpPr/>
              <p:nvPr/>
            </p:nvGrpSpPr>
            <p:grpSpPr bwMode="auto">
              <a:xfrm>
                <a:off x="1781900" y="2969188"/>
                <a:ext cx="484276" cy="640885"/>
                <a:chOff x="2182720" y="2031352"/>
                <a:chExt cx="484276" cy="640885"/>
              </a:xfrm>
            </p:grpSpPr>
            <p:grpSp>
              <p:nvGrpSpPr>
                <p:cNvPr id="199" name="组合 18"/>
                <p:cNvGrpSpPr/>
                <p:nvPr/>
              </p:nvGrpSpPr>
              <p:grpSpPr bwMode="auto">
                <a:xfrm>
                  <a:off x="2182720" y="2031352"/>
                  <a:ext cx="432048" cy="640885"/>
                  <a:chOff x="2498516" y="5070436"/>
                  <a:chExt cx="432048" cy="640885"/>
                </a:xfrm>
              </p:grpSpPr>
              <p:sp>
                <p:nvSpPr>
                  <p:cNvPr id="201" name="Text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070436"/>
                    <a:ext cx="432048" cy="3693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1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202" name="直接连接符 201"/>
                  <p:cNvCxnSpPr/>
                  <p:nvPr/>
                </p:nvCxnSpPr>
                <p:spPr>
                  <a:xfrm>
                    <a:off x="2555035" y="5401982"/>
                    <a:ext cx="2172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3" name="TextBox 18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341988"/>
                    <a:ext cx="432048" cy="369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3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200" name="TextBox 182"/>
                <p:cNvSpPr txBox="1">
                  <a:spLocks noChangeArrowheads="1"/>
                </p:cNvSpPr>
                <p:nvPr/>
              </p:nvSpPr>
              <p:spPr bwMode="auto">
                <a:xfrm>
                  <a:off x="2415223" y="2131124"/>
                  <a:ext cx="251773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2000" b="1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m</a:t>
                  </a:r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</p:grpSp>
        <p:cxnSp>
          <p:nvCxnSpPr>
            <p:cNvPr id="195" name="直接连接符 194"/>
            <p:cNvCxnSpPr/>
            <p:nvPr/>
          </p:nvCxnSpPr>
          <p:spPr bwMode="auto">
            <a:xfrm>
              <a:off x="1157100" y="4246791"/>
              <a:ext cx="287258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/>
            <p:nvPr/>
          </p:nvCxnSpPr>
          <p:spPr bwMode="auto">
            <a:xfrm flipH="1">
              <a:off x="571472" y="4257903"/>
              <a:ext cx="287259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" name="组合 274"/>
          <p:cNvGrpSpPr/>
          <p:nvPr/>
        </p:nvGrpSpPr>
        <p:grpSpPr bwMode="auto">
          <a:xfrm>
            <a:off x="5477420" y="2334270"/>
            <a:ext cx="873125" cy="641350"/>
            <a:chOff x="571472" y="3729266"/>
            <a:chExt cx="872886" cy="641351"/>
          </a:xfrm>
        </p:grpSpPr>
        <p:grpSp>
          <p:nvGrpSpPr>
            <p:cNvPr id="205" name="组合 116"/>
            <p:cNvGrpSpPr/>
            <p:nvPr/>
          </p:nvGrpSpPr>
          <p:grpSpPr bwMode="auto">
            <a:xfrm>
              <a:off x="727730" y="3729266"/>
              <a:ext cx="648657" cy="641351"/>
              <a:chOff x="1691680" y="2969188"/>
              <a:chExt cx="648072" cy="640885"/>
            </a:xfrm>
          </p:grpSpPr>
          <p:sp>
            <p:nvSpPr>
              <p:cNvPr id="208" name="TextBox 179"/>
              <p:cNvSpPr txBox="1">
                <a:spLocks noChangeArrowheads="1"/>
              </p:cNvSpPr>
              <p:nvPr/>
            </p:nvSpPr>
            <p:spPr bwMode="auto">
              <a:xfrm>
                <a:off x="1691680" y="3098456"/>
                <a:ext cx="648072" cy="4001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209" name="组合 20"/>
              <p:cNvGrpSpPr/>
              <p:nvPr/>
            </p:nvGrpSpPr>
            <p:grpSpPr bwMode="auto">
              <a:xfrm>
                <a:off x="1781900" y="2969188"/>
                <a:ext cx="484276" cy="640885"/>
                <a:chOff x="2182720" y="2031352"/>
                <a:chExt cx="484276" cy="640885"/>
              </a:xfrm>
            </p:grpSpPr>
            <p:grpSp>
              <p:nvGrpSpPr>
                <p:cNvPr id="210" name="组合 18"/>
                <p:cNvGrpSpPr/>
                <p:nvPr/>
              </p:nvGrpSpPr>
              <p:grpSpPr bwMode="auto">
                <a:xfrm>
                  <a:off x="2182720" y="2031352"/>
                  <a:ext cx="432048" cy="640885"/>
                  <a:chOff x="2498516" y="5070436"/>
                  <a:chExt cx="432048" cy="640885"/>
                </a:xfrm>
              </p:grpSpPr>
              <p:sp>
                <p:nvSpPr>
                  <p:cNvPr id="212" name="Text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070436"/>
                    <a:ext cx="432048" cy="3693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1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213" name="直接连接符 212"/>
                  <p:cNvCxnSpPr/>
                  <p:nvPr/>
                </p:nvCxnSpPr>
                <p:spPr>
                  <a:xfrm>
                    <a:off x="2555035" y="5401982"/>
                    <a:ext cx="2172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4" name="TextBox 18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341988"/>
                    <a:ext cx="432048" cy="36933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3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211" name="TextBox 182"/>
                <p:cNvSpPr txBox="1">
                  <a:spLocks noChangeArrowheads="1"/>
                </p:cNvSpPr>
                <p:nvPr/>
              </p:nvSpPr>
              <p:spPr bwMode="auto">
                <a:xfrm>
                  <a:off x="2415223" y="2131124"/>
                  <a:ext cx="251773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2000" b="1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m</a:t>
                  </a:r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</p:grpSp>
        <p:cxnSp>
          <p:nvCxnSpPr>
            <p:cNvPr id="206" name="直接连接符 205"/>
            <p:cNvCxnSpPr/>
            <p:nvPr/>
          </p:nvCxnSpPr>
          <p:spPr bwMode="auto">
            <a:xfrm>
              <a:off x="1157100" y="4246791"/>
              <a:ext cx="287258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/>
            <p:nvPr/>
          </p:nvCxnSpPr>
          <p:spPr bwMode="auto">
            <a:xfrm flipH="1">
              <a:off x="571472" y="4257903"/>
              <a:ext cx="287259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5" name="TextBox 432"/>
          <p:cNvSpPr txBox="1">
            <a:spLocks noChangeArrowheads="1"/>
          </p:cNvSpPr>
          <p:nvPr/>
        </p:nvSpPr>
        <p:spPr bwMode="auto">
          <a:xfrm>
            <a:off x="2038895" y="3148657"/>
            <a:ext cx="928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段</a:t>
            </a:r>
          </a:p>
        </p:txBody>
      </p:sp>
      <p:sp>
        <p:nvSpPr>
          <p:cNvPr id="216" name="右大括号 215"/>
          <p:cNvSpPr/>
          <p:nvPr/>
        </p:nvSpPr>
        <p:spPr bwMode="auto">
          <a:xfrm rot="5400000">
            <a:off x="2253208" y="1831032"/>
            <a:ext cx="179388" cy="2700337"/>
          </a:xfrm>
          <a:prstGeom prst="rightBrace">
            <a:avLst>
              <a:gd name="adj1" fmla="val 40978"/>
              <a:gd name="adj2" fmla="val 50000"/>
            </a:avLst>
          </a:prstGeom>
          <a:noFill/>
          <a:ln w="38100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17" name="右大括号 216"/>
          <p:cNvSpPr/>
          <p:nvPr/>
        </p:nvSpPr>
        <p:spPr bwMode="auto">
          <a:xfrm rot="5400000">
            <a:off x="4953545" y="1831032"/>
            <a:ext cx="179388" cy="2700338"/>
          </a:xfrm>
          <a:prstGeom prst="rightBrace">
            <a:avLst>
              <a:gd name="adj1" fmla="val 40978"/>
              <a:gd name="adj2" fmla="val 50000"/>
            </a:avLst>
          </a:prstGeom>
          <a:noFill/>
          <a:ln w="38100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18" name="TextBox 435"/>
          <p:cNvSpPr txBox="1">
            <a:spLocks noChangeArrowheads="1"/>
          </p:cNvSpPr>
          <p:nvPr/>
        </p:nvSpPr>
        <p:spPr bwMode="auto">
          <a:xfrm>
            <a:off x="4750345" y="3162945"/>
            <a:ext cx="9286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段</a:t>
            </a:r>
          </a:p>
        </p:txBody>
      </p:sp>
      <p:grpSp>
        <p:nvGrpSpPr>
          <p:cNvPr id="265" name="组合 157"/>
          <p:cNvGrpSpPr/>
          <p:nvPr/>
        </p:nvGrpSpPr>
        <p:grpSpPr bwMode="auto">
          <a:xfrm>
            <a:off x="3367906" y="1523778"/>
            <a:ext cx="431800" cy="704850"/>
            <a:chOff x="3635896" y="5158816"/>
            <a:chExt cx="432048" cy="705221"/>
          </a:xfrm>
        </p:grpSpPr>
        <p:sp>
          <p:nvSpPr>
            <p:cNvPr id="266" name="TextBox 158"/>
            <p:cNvSpPr txBox="1">
              <a:spLocks noChangeArrowheads="1"/>
            </p:cNvSpPr>
            <p:nvPr/>
          </p:nvSpPr>
          <p:spPr bwMode="auto">
            <a:xfrm>
              <a:off x="3635896" y="5158816"/>
              <a:ext cx="432048" cy="400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67" name="直接连接符 266"/>
            <p:cNvCxnSpPr/>
            <p:nvPr/>
          </p:nvCxnSpPr>
          <p:spPr>
            <a:xfrm>
              <a:off x="3693079" y="5532074"/>
              <a:ext cx="21602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8" name="TextBox 160"/>
            <p:cNvSpPr txBox="1">
              <a:spLocks noChangeArrowheads="1"/>
            </p:cNvSpPr>
            <p:nvPr/>
          </p:nvSpPr>
          <p:spPr bwMode="auto">
            <a:xfrm>
              <a:off x="3635896" y="5463927"/>
              <a:ext cx="43204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73" name="TextBox 9"/>
          <p:cNvSpPr txBox="1">
            <a:spLocks noChangeArrowheads="1"/>
          </p:cNvSpPr>
          <p:nvPr/>
        </p:nvSpPr>
        <p:spPr bwMode="auto">
          <a:xfrm>
            <a:off x="916433" y="906855"/>
            <a:ext cx="8120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有一根长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的绳子。</a:t>
            </a:r>
          </a:p>
        </p:txBody>
      </p:sp>
      <p:sp>
        <p:nvSpPr>
          <p:cNvPr id="274" name="TextBox 9"/>
          <p:cNvSpPr txBox="1">
            <a:spLocks noChangeArrowheads="1"/>
          </p:cNvSpPr>
          <p:nvPr/>
        </p:nvSpPr>
        <p:spPr bwMode="auto">
          <a:xfrm>
            <a:off x="498302" y="339502"/>
            <a:ext cx="8120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想一想，画一画，填一填。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/>
      <p:bldP spid="215" grpId="0"/>
      <p:bldP spid="216" grpId="0" animBg="1"/>
      <p:bldP spid="217" grpId="0" animBg="1"/>
      <p:bldP spid="2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150"/>
          <p:cNvSpPr txBox="1">
            <a:spLocks noChangeArrowheads="1"/>
          </p:cNvSpPr>
          <p:nvPr/>
        </p:nvSpPr>
        <p:spPr bwMode="auto">
          <a:xfrm>
            <a:off x="588963" y="1600151"/>
            <a:ext cx="65166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⑶截成每段长 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，可以截成几段？</a:t>
            </a:r>
          </a:p>
        </p:txBody>
      </p:sp>
      <p:grpSp>
        <p:nvGrpSpPr>
          <p:cNvPr id="86" name="组合 126"/>
          <p:cNvGrpSpPr/>
          <p:nvPr/>
        </p:nvGrpSpPr>
        <p:grpSpPr bwMode="auto">
          <a:xfrm>
            <a:off x="996950" y="2468513"/>
            <a:ext cx="5805488" cy="642938"/>
            <a:chOff x="587396" y="5829996"/>
            <a:chExt cx="5805472" cy="643905"/>
          </a:xfrm>
        </p:grpSpPr>
        <p:grpSp>
          <p:nvGrpSpPr>
            <p:cNvPr id="87" name="组合 215"/>
            <p:cNvGrpSpPr/>
            <p:nvPr/>
          </p:nvGrpSpPr>
          <p:grpSpPr bwMode="auto">
            <a:xfrm>
              <a:off x="587396" y="5829996"/>
              <a:ext cx="5400000" cy="258352"/>
              <a:chOff x="1259632" y="2595686"/>
              <a:chExt cx="6480000" cy="257253"/>
            </a:xfrm>
          </p:grpSpPr>
          <p:cxnSp>
            <p:nvCxnSpPr>
              <p:cNvPr id="90" name="直接连接符 89"/>
              <p:cNvCxnSpPr/>
              <p:nvPr/>
            </p:nvCxnSpPr>
            <p:spPr>
              <a:xfrm>
                <a:off x="1259632" y="2852152"/>
                <a:ext cx="648079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 rot="16200000">
                <a:off x="1149805" y="2720753"/>
                <a:ext cx="25013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>
              <a:xfrm rot="16200000">
                <a:off x="7602022" y="2727086"/>
                <a:ext cx="25013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 rot="16200000">
                <a:off x="4374961" y="2720753"/>
                <a:ext cx="250134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8" name="TextBox 221"/>
            <p:cNvSpPr txBox="1">
              <a:spLocks noChangeArrowheads="1"/>
            </p:cNvSpPr>
            <p:nvPr/>
          </p:nvSpPr>
          <p:spPr bwMode="auto">
            <a:xfrm>
              <a:off x="5745168" y="6059337"/>
              <a:ext cx="6477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2m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9" name="TextBox 222"/>
            <p:cNvSpPr txBox="1">
              <a:spLocks noChangeArrowheads="1"/>
            </p:cNvSpPr>
            <p:nvPr/>
          </p:nvSpPr>
          <p:spPr bwMode="auto">
            <a:xfrm>
              <a:off x="3029392" y="6073851"/>
              <a:ext cx="6477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1m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8" name="TextBox 143"/>
          <p:cNvSpPr txBox="1">
            <a:spLocks noChangeArrowheads="1"/>
          </p:cNvSpPr>
          <p:nvPr/>
        </p:nvSpPr>
        <p:spPr bwMode="auto">
          <a:xfrm>
            <a:off x="1400755" y="3647332"/>
            <a:ext cx="13573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2÷</a:t>
            </a:r>
            <a:endParaRPr lang="zh-CN" altLang="en-US" sz="24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9" name="组合 152"/>
          <p:cNvGrpSpPr/>
          <p:nvPr/>
        </p:nvGrpSpPr>
        <p:grpSpPr bwMode="auto">
          <a:xfrm>
            <a:off x="1957967" y="3502869"/>
            <a:ext cx="431800" cy="747713"/>
            <a:chOff x="3635893" y="5158816"/>
            <a:chExt cx="432051" cy="746125"/>
          </a:xfrm>
        </p:grpSpPr>
        <p:sp>
          <p:nvSpPr>
            <p:cNvPr id="110" name="TextBox 153"/>
            <p:cNvSpPr txBox="1">
              <a:spLocks noChangeArrowheads="1"/>
            </p:cNvSpPr>
            <p:nvPr/>
          </p:nvSpPr>
          <p:spPr bwMode="auto">
            <a:xfrm>
              <a:off x="3635896" y="5158816"/>
              <a:ext cx="432048" cy="460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1" name="直接连接符 110"/>
            <p:cNvCxnSpPr/>
            <p:nvPr/>
          </p:nvCxnSpPr>
          <p:spPr>
            <a:xfrm>
              <a:off x="3707373" y="5546928"/>
              <a:ext cx="216026" cy="0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55"/>
            <p:cNvSpPr txBox="1">
              <a:spLocks noChangeArrowheads="1"/>
            </p:cNvSpPr>
            <p:nvPr/>
          </p:nvSpPr>
          <p:spPr bwMode="auto">
            <a:xfrm>
              <a:off x="3635893" y="5444072"/>
              <a:ext cx="432048" cy="460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3" name="TextBox 148"/>
          <p:cNvSpPr txBox="1">
            <a:spLocks noChangeArrowheads="1"/>
          </p:cNvSpPr>
          <p:nvPr/>
        </p:nvSpPr>
        <p:spPr bwMode="auto">
          <a:xfrm>
            <a:off x="2170692" y="3633044"/>
            <a:ext cx="5715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</a:p>
        </p:txBody>
      </p:sp>
      <p:cxnSp>
        <p:nvCxnSpPr>
          <p:cNvPr id="219" name="直接连接符 218"/>
          <p:cNvCxnSpPr/>
          <p:nvPr/>
        </p:nvCxnSpPr>
        <p:spPr>
          <a:xfrm>
            <a:off x="1890713" y="2538363"/>
            <a:ext cx="0" cy="1793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接连接符 219"/>
          <p:cNvCxnSpPr/>
          <p:nvPr/>
        </p:nvCxnSpPr>
        <p:spPr>
          <a:xfrm>
            <a:off x="5519738" y="2525663"/>
            <a:ext cx="0" cy="1793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1" name="组合 289"/>
          <p:cNvGrpSpPr/>
          <p:nvPr/>
        </p:nvGrpSpPr>
        <p:grpSpPr bwMode="auto">
          <a:xfrm>
            <a:off x="992188" y="2047827"/>
            <a:ext cx="1800225" cy="578854"/>
            <a:chOff x="587396" y="5408614"/>
            <a:chExt cx="1800000" cy="578854"/>
          </a:xfrm>
        </p:grpSpPr>
        <p:cxnSp>
          <p:nvCxnSpPr>
            <p:cNvPr id="222" name="直接连接符 221"/>
            <p:cNvCxnSpPr/>
            <p:nvPr/>
          </p:nvCxnSpPr>
          <p:spPr>
            <a:xfrm>
              <a:off x="587396" y="5911850"/>
              <a:ext cx="1800000" cy="0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3" name="组合 116"/>
            <p:cNvGrpSpPr/>
            <p:nvPr/>
          </p:nvGrpSpPr>
          <p:grpSpPr bwMode="auto">
            <a:xfrm>
              <a:off x="1129148" y="5408614"/>
              <a:ext cx="971550" cy="578854"/>
              <a:chOff x="1691680" y="2969188"/>
              <a:chExt cx="970796" cy="579869"/>
            </a:xfrm>
          </p:grpSpPr>
          <p:sp>
            <p:nvSpPr>
              <p:cNvPr id="224" name="TextBox 344"/>
              <p:cNvSpPr txBox="1">
                <a:spLocks noChangeArrowheads="1"/>
              </p:cNvSpPr>
              <p:nvPr/>
            </p:nvSpPr>
            <p:spPr bwMode="auto">
              <a:xfrm>
                <a:off x="1691680" y="3098456"/>
                <a:ext cx="648072" cy="4001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225" name="组合 20"/>
              <p:cNvGrpSpPr/>
              <p:nvPr/>
            </p:nvGrpSpPr>
            <p:grpSpPr bwMode="auto">
              <a:xfrm>
                <a:off x="1781900" y="2969188"/>
                <a:ext cx="880576" cy="579869"/>
                <a:chOff x="2182720" y="2031352"/>
                <a:chExt cx="880576" cy="579869"/>
              </a:xfrm>
            </p:grpSpPr>
            <p:grpSp>
              <p:nvGrpSpPr>
                <p:cNvPr id="226" name="组合 18"/>
                <p:cNvGrpSpPr/>
                <p:nvPr/>
              </p:nvGrpSpPr>
              <p:grpSpPr bwMode="auto">
                <a:xfrm>
                  <a:off x="2182720" y="2031352"/>
                  <a:ext cx="432048" cy="579869"/>
                  <a:chOff x="2498516" y="5070436"/>
                  <a:chExt cx="432048" cy="579869"/>
                </a:xfrm>
              </p:grpSpPr>
              <p:sp>
                <p:nvSpPr>
                  <p:cNvPr id="228" name="Text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070436"/>
                    <a:ext cx="432048" cy="30831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2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229" name="直接连接符 228"/>
                  <p:cNvCxnSpPr/>
                  <p:nvPr/>
                </p:nvCxnSpPr>
                <p:spPr>
                  <a:xfrm>
                    <a:off x="2555319" y="5402805"/>
                    <a:ext cx="21570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0" name="TextBox 3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98516" y="5341988"/>
                    <a:ext cx="432048" cy="30831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3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227" name="TextBox 347"/>
                <p:cNvSpPr txBox="1">
                  <a:spLocks noChangeArrowheads="1"/>
                </p:cNvSpPr>
                <p:nvPr/>
              </p:nvSpPr>
              <p:spPr bwMode="auto">
                <a:xfrm>
                  <a:off x="2415224" y="2131124"/>
                  <a:ext cx="64807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2000" b="1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m</a:t>
                  </a:r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</p:grpSp>
      </p:grpSp>
      <p:cxnSp>
        <p:nvCxnSpPr>
          <p:cNvPr id="231" name="直接连接符 230"/>
          <p:cNvCxnSpPr/>
          <p:nvPr/>
        </p:nvCxnSpPr>
        <p:spPr>
          <a:xfrm>
            <a:off x="4605338" y="2530426"/>
            <a:ext cx="0" cy="1809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直接连接符 231"/>
          <p:cNvCxnSpPr/>
          <p:nvPr/>
        </p:nvCxnSpPr>
        <p:spPr>
          <a:xfrm>
            <a:off x="2786063" y="2530426"/>
            <a:ext cx="0" cy="1793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3" name="组合 374"/>
          <p:cNvGrpSpPr/>
          <p:nvPr/>
        </p:nvGrpSpPr>
        <p:grpSpPr bwMode="auto">
          <a:xfrm>
            <a:off x="2790825" y="2054179"/>
            <a:ext cx="1798638" cy="564036"/>
            <a:chOff x="3260886" y="5415728"/>
            <a:chExt cx="1800831" cy="564216"/>
          </a:xfrm>
        </p:grpSpPr>
        <p:cxnSp>
          <p:nvCxnSpPr>
            <p:cNvPr id="234" name="直接连接符 233"/>
            <p:cNvCxnSpPr/>
            <p:nvPr/>
          </p:nvCxnSpPr>
          <p:spPr>
            <a:xfrm>
              <a:off x="3260886" y="5906422"/>
              <a:ext cx="1800831" cy="0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5" name="组合 116"/>
            <p:cNvGrpSpPr/>
            <p:nvPr/>
          </p:nvGrpSpPr>
          <p:grpSpPr bwMode="auto">
            <a:xfrm>
              <a:off x="3847174" y="5415728"/>
              <a:ext cx="952825" cy="564216"/>
              <a:chOff x="1562622" y="2969188"/>
              <a:chExt cx="952825" cy="564216"/>
            </a:xfrm>
          </p:grpSpPr>
          <p:sp>
            <p:nvSpPr>
              <p:cNvPr id="236" name="TextBox 354"/>
              <p:cNvSpPr txBox="1">
                <a:spLocks noChangeArrowheads="1"/>
              </p:cNvSpPr>
              <p:nvPr/>
            </p:nvSpPr>
            <p:spPr bwMode="auto">
              <a:xfrm>
                <a:off x="1562622" y="3098456"/>
                <a:ext cx="648072" cy="4001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237" name="组合 20"/>
              <p:cNvGrpSpPr/>
              <p:nvPr/>
            </p:nvGrpSpPr>
            <p:grpSpPr bwMode="auto">
              <a:xfrm>
                <a:off x="1648615" y="2969188"/>
                <a:ext cx="866832" cy="564216"/>
                <a:chOff x="2049435" y="2031352"/>
                <a:chExt cx="866832" cy="564216"/>
              </a:xfrm>
            </p:grpSpPr>
            <p:grpSp>
              <p:nvGrpSpPr>
                <p:cNvPr id="238" name="组合 18"/>
                <p:cNvGrpSpPr/>
                <p:nvPr/>
              </p:nvGrpSpPr>
              <p:grpSpPr bwMode="auto">
                <a:xfrm>
                  <a:off x="2049435" y="2031352"/>
                  <a:ext cx="436276" cy="564216"/>
                  <a:chOff x="2365231" y="5070436"/>
                  <a:chExt cx="436276" cy="564216"/>
                </a:xfrm>
              </p:grpSpPr>
              <p:sp>
                <p:nvSpPr>
                  <p:cNvPr id="240" name="Text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69459" y="5070436"/>
                    <a:ext cx="432048" cy="3078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2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241" name="直接连接符 240"/>
                  <p:cNvCxnSpPr/>
                  <p:nvPr/>
                </p:nvCxnSpPr>
                <p:spPr>
                  <a:xfrm>
                    <a:off x="2422502" y="5402329"/>
                    <a:ext cx="201858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2" name="TextBox 36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65231" y="5326777"/>
                    <a:ext cx="432048" cy="3078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3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239" name="TextBox 357"/>
                <p:cNvSpPr txBox="1">
                  <a:spLocks noChangeArrowheads="1"/>
                </p:cNvSpPr>
                <p:nvPr/>
              </p:nvSpPr>
              <p:spPr bwMode="auto">
                <a:xfrm>
                  <a:off x="2268195" y="2131141"/>
                  <a:ext cx="648072" cy="400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2000" b="1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m</a:t>
                  </a:r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</p:grpSp>
      </p:grpSp>
      <p:grpSp>
        <p:nvGrpSpPr>
          <p:cNvPr id="243" name="组合 375"/>
          <p:cNvGrpSpPr/>
          <p:nvPr/>
        </p:nvGrpSpPr>
        <p:grpSpPr bwMode="auto">
          <a:xfrm>
            <a:off x="4605338" y="2025603"/>
            <a:ext cx="1800225" cy="565345"/>
            <a:chOff x="5364337" y="5415728"/>
            <a:chExt cx="1799513" cy="565096"/>
          </a:xfrm>
        </p:grpSpPr>
        <p:cxnSp>
          <p:nvCxnSpPr>
            <p:cNvPr id="244" name="直接连接符 243"/>
            <p:cNvCxnSpPr/>
            <p:nvPr/>
          </p:nvCxnSpPr>
          <p:spPr>
            <a:xfrm>
              <a:off x="5364337" y="5920331"/>
              <a:ext cx="1799513" cy="0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5" name="组合 116"/>
            <p:cNvGrpSpPr/>
            <p:nvPr/>
          </p:nvGrpSpPr>
          <p:grpSpPr bwMode="auto">
            <a:xfrm>
              <a:off x="5979217" y="5415728"/>
              <a:ext cx="756586" cy="565096"/>
              <a:chOff x="1562189" y="2969188"/>
              <a:chExt cx="756586" cy="565096"/>
            </a:xfrm>
          </p:grpSpPr>
          <p:sp>
            <p:nvSpPr>
              <p:cNvPr id="246" name="TextBox 363"/>
              <p:cNvSpPr txBox="1">
                <a:spLocks noChangeArrowheads="1"/>
              </p:cNvSpPr>
              <p:nvPr/>
            </p:nvSpPr>
            <p:spPr bwMode="auto">
              <a:xfrm>
                <a:off x="1562189" y="3098456"/>
                <a:ext cx="648072" cy="4001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247" name="组合 199"/>
              <p:cNvGrpSpPr/>
              <p:nvPr/>
            </p:nvGrpSpPr>
            <p:grpSpPr bwMode="auto">
              <a:xfrm>
                <a:off x="1648118" y="2969188"/>
                <a:ext cx="670657" cy="565096"/>
                <a:chOff x="2048938" y="2031352"/>
                <a:chExt cx="670657" cy="565096"/>
              </a:xfrm>
            </p:grpSpPr>
            <p:grpSp>
              <p:nvGrpSpPr>
                <p:cNvPr id="248" name="组合 18"/>
                <p:cNvGrpSpPr/>
                <p:nvPr/>
              </p:nvGrpSpPr>
              <p:grpSpPr bwMode="auto">
                <a:xfrm>
                  <a:off x="2048938" y="2031352"/>
                  <a:ext cx="436338" cy="565096"/>
                  <a:chOff x="2364734" y="5070436"/>
                  <a:chExt cx="436338" cy="565096"/>
                </a:xfrm>
              </p:grpSpPr>
              <p:sp>
                <p:nvSpPr>
                  <p:cNvPr id="250" name="Text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69024" y="5070436"/>
                    <a:ext cx="432048" cy="30764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2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  <p:cxnSp>
                <p:nvCxnSpPr>
                  <p:cNvPr id="251" name="直接连接符 250"/>
                  <p:cNvCxnSpPr/>
                  <p:nvPr/>
                </p:nvCxnSpPr>
                <p:spPr>
                  <a:xfrm>
                    <a:off x="2411342" y="5402077"/>
                    <a:ext cx="21581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2" name="TextBox 36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64734" y="5327890"/>
                    <a:ext cx="357093" cy="30764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r>
                      <a:rPr lang="en-US" altLang="zh-CN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3</a:t>
                    </a:r>
                    <a:endParaRPr lang="zh-CN" altLang="en-US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249" name="TextBox 366"/>
                <p:cNvSpPr txBox="1">
                  <a:spLocks noChangeArrowheads="1"/>
                </p:cNvSpPr>
                <p:nvPr/>
              </p:nvSpPr>
              <p:spPr bwMode="auto">
                <a:xfrm>
                  <a:off x="2291083" y="2131124"/>
                  <a:ext cx="42851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2000" b="1">
                      <a:latin typeface="楷体" panose="02010609060101010101" pitchFamily="49" charset="-122"/>
                      <a:ea typeface="楷体" panose="02010609060101010101" pitchFamily="49" charset="-122"/>
                    </a:rPr>
                    <a:t>m</a:t>
                  </a:r>
                  <a:endParaRPr lang="zh-CN" altLang="en-US" sz="2000" b="1"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</p:grpSp>
      </p:grpSp>
      <p:sp>
        <p:nvSpPr>
          <p:cNvPr id="253" name="TextBox 470"/>
          <p:cNvSpPr txBox="1">
            <a:spLocks noChangeArrowheads="1"/>
          </p:cNvSpPr>
          <p:nvPr/>
        </p:nvSpPr>
        <p:spPr bwMode="auto">
          <a:xfrm>
            <a:off x="1601788" y="2892376"/>
            <a:ext cx="9286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段</a:t>
            </a:r>
          </a:p>
        </p:txBody>
      </p:sp>
      <p:sp>
        <p:nvSpPr>
          <p:cNvPr id="254" name="右大括号 253"/>
          <p:cNvSpPr/>
          <p:nvPr/>
        </p:nvSpPr>
        <p:spPr bwMode="auto">
          <a:xfrm rot="5400000">
            <a:off x="1801019" y="1967657"/>
            <a:ext cx="179387" cy="1800225"/>
          </a:xfrm>
          <a:prstGeom prst="rightBrace">
            <a:avLst>
              <a:gd name="adj1" fmla="val 40978"/>
              <a:gd name="adj2" fmla="val 50000"/>
            </a:avLst>
          </a:prstGeom>
          <a:noFill/>
          <a:ln w="38100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5" name="TextBox 472"/>
          <p:cNvSpPr txBox="1">
            <a:spLocks noChangeArrowheads="1"/>
          </p:cNvSpPr>
          <p:nvPr/>
        </p:nvSpPr>
        <p:spPr bwMode="auto">
          <a:xfrm>
            <a:off x="3430588" y="2913013"/>
            <a:ext cx="928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段</a:t>
            </a:r>
          </a:p>
        </p:txBody>
      </p:sp>
      <p:sp>
        <p:nvSpPr>
          <p:cNvPr id="256" name="右大括号 255"/>
          <p:cNvSpPr/>
          <p:nvPr/>
        </p:nvSpPr>
        <p:spPr bwMode="auto">
          <a:xfrm rot="5400000">
            <a:off x="3629025" y="1987501"/>
            <a:ext cx="180975" cy="1800225"/>
          </a:xfrm>
          <a:prstGeom prst="rightBrace">
            <a:avLst>
              <a:gd name="adj1" fmla="val 40618"/>
              <a:gd name="adj2" fmla="val 50000"/>
            </a:avLst>
          </a:prstGeom>
          <a:noFill/>
          <a:ln w="38100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7" name="TextBox 474"/>
          <p:cNvSpPr txBox="1">
            <a:spLocks noChangeArrowheads="1"/>
          </p:cNvSpPr>
          <p:nvPr/>
        </p:nvSpPr>
        <p:spPr bwMode="auto">
          <a:xfrm>
            <a:off x="5229225" y="2925713"/>
            <a:ext cx="928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段</a:t>
            </a:r>
          </a:p>
        </p:txBody>
      </p:sp>
      <p:sp>
        <p:nvSpPr>
          <p:cNvPr id="258" name="右大括号 257"/>
          <p:cNvSpPr/>
          <p:nvPr/>
        </p:nvSpPr>
        <p:spPr bwMode="auto">
          <a:xfrm rot="5400000">
            <a:off x="5429250" y="2001788"/>
            <a:ext cx="179388" cy="1798638"/>
          </a:xfrm>
          <a:prstGeom prst="rightBrace">
            <a:avLst>
              <a:gd name="adj1" fmla="val 40942"/>
              <a:gd name="adj2" fmla="val 50000"/>
            </a:avLst>
          </a:prstGeom>
          <a:noFill/>
          <a:ln w="38100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59" name="组合 174"/>
          <p:cNvGrpSpPr/>
          <p:nvPr/>
        </p:nvGrpSpPr>
        <p:grpSpPr bwMode="auto">
          <a:xfrm>
            <a:off x="2555776" y="3490169"/>
            <a:ext cx="1481137" cy="755650"/>
            <a:chOff x="7286644" y="4071944"/>
            <a:chExt cx="1481137" cy="756269"/>
          </a:xfrm>
        </p:grpSpPr>
        <p:sp>
          <p:nvSpPr>
            <p:cNvPr id="260" name="TextBox 94"/>
            <p:cNvSpPr txBox="1">
              <a:spLocks noChangeArrowheads="1"/>
            </p:cNvSpPr>
            <p:nvPr/>
          </p:nvSpPr>
          <p:spPr bwMode="auto">
            <a:xfrm>
              <a:off x="7286644" y="4214818"/>
              <a:ext cx="1481137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2× </a:t>
              </a:r>
              <a:r>
                <a:rPr lang="zh-CN" altLang="en-US" sz="24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400" b="1" dirty="0">
                  <a:solidFill>
                    <a:srgbClr val="7030A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61" name="组合 152"/>
            <p:cNvGrpSpPr/>
            <p:nvPr/>
          </p:nvGrpSpPr>
          <p:grpSpPr bwMode="auto">
            <a:xfrm>
              <a:off x="7715264" y="4071944"/>
              <a:ext cx="445190" cy="756269"/>
              <a:chOff x="3635896" y="5158816"/>
              <a:chExt cx="445447" cy="754965"/>
            </a:xfrm>
          </p:grpSpPr>
          <p:sp>
            <p:nvSpPr>
              <p:cNvPr id="262" name="TextBox 153"/>
              <p:cNvSpPr txBox="1">
                <a:spLocks noChangeArrowheads="1"/>
              </p:cNvSpPr>
              <p:nvPr/>
            </p:nvSpPr>
            <p:spPr bwMode="auto">
              <a:xfrm>
                <a:off x="3635896" y="5158816"/>
                <a:ext cx="432048" cy="4608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63" name="直接连接符 262"/>
              <p:cNvCxnSpPr/>
              <p:nvPr/>
            </p:nvCxnSpPr>
            <p:spPr>
              <a:xfrm>
                <a:off x="3707379" y="5547401"/>
                <a:ext cx="21602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4" name="TextBox 155"/>
              <p:cNvSpPr txBox="1">
                <a:spLocks noChangeArrowheads="1"/>
              </p:cNvSpPr>
              <p:nvPr/>
            </p:nvSpPr>
            <p:spPr bwMode="auto">
              <a:xfrm>
                <a:off x="3649294" y="5452912"/>
                <a:ext cx="432049" cy="4608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400" b="1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269" name="组合 162"/>
          <p:cNvGrpSpPr/>
          <p:nvPr/>
        </p:nvGrpSpPr>
        <p:grpSpPr bwMode="auto">
          <a:xfrm>
            <a:off x="2817813" y="1563638"/>
            <a:ext cx="431800" cy="704850"/>
            <a:chOff x="3635896" y="5158816"/>
            <a:chExt cx="432048" cy="705221"/>
          </a:xfrm>
        </p:grpSpPr>
        <p:sp>
          <p:nvSpPr>
            <p:cNvPr id="270" name="TextBox 163"/>
            <p:cNvSpPr txBox="1">
              <a:spLocks noChangeArrowheads="1"/>
            </p:cNvSpPr>
            <p:nvPr/>
          </p:nvSpPr>
          <p:spPr bwMode="auto">
            <a:xfrm>
              <a:off x="3635896" y="5158816"/>
              <a:ext cx="432048" cy="400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71" name="直接连接符 270"/>
            <p:cNvCxnSpPr/>
            <p:nvPr/>
          </p:nvCxnSpPr>
          <p:spPr>
            <a:xfrm>
              <a:off x="3693079" y="5532075"/>
              <a:ext cx="21602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2" name="TextBox 165"/>
            <p:cNvSpPr txBox="1">
              <a:spLocks noChangeArrowheads="1"/>
            </p:cNvSpPr>
            <p:nvPr/>
          </p:nvSpPr>
          <p:spPr bwMode="auto">
            <a:xfrm>
              <a:off x="3635896" y="5463927"/>
              <a:ext cx="43204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73" name="TextBox 9"/>
          <p:cNvSpPr txBox="1">
            <a:spLocks noChangeArrowheads="1"/>
          </p:cNvSpPr>
          <p:nvPr/>
        </p:nvSpPr>
        <p:spPr bwMode="auto">
          <a:xfrm>
            <a:off x="916433" y="915566"/>
            <a:ext cx="81200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有一根长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的绳子。</a:t>
            </a:r>
          </a:p>
        </p:txBody>
      </p:sp>
      <p:sp>
        <p:nvSpPr>
          <p:cNvPr id="274" name="TextBox 9"/>
          <p:cNvSpPr txBox="1">
            <a:spLocks noChangeArrowheads="1"/>
          </p:cNvSpPr>
          <p:nvPr/>
        </p:nvSpPr>
        <p:spPr bwMode="auto">
          <a:xfrm>
            <a:off x="467544" y="339502"/>
            <a:ext cx="8120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想一想，画一画，填一填。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" grpId="0"/>
      <p:bldP spid="254" grpId="0" animBg="1"/>
      <p:bldP spid="255" grpId="0"/>
      <p:bldP spid="256" grpId="0" animBg="1"/>
      <p:bldP spid="257" grpId="0"/>
      <p:bldP spid="25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043609" y="3277782"/>
                <a:ext cx="2299367" cy="7127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21÷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9" y="3277782"/>
                <a:ext cx="2299367" cy="712759"/>
              </a:xfrm>
              <a:prstGeom prst="rect">
                <a:avLst/>
              </a:prstGeom>
              <a:blipFill rotWithShape="1">
                <a:blip r:embed="rId2"/>
                <a:stretch>
                  <a:fillRect l="-5305" b="-59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464478" y="339502"/>
            <a:ext cx="25154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算一算。</a:t>
            </a:r>
            <a:endParaRPr lang="zh-CN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4842709" y="3300999"/>
                <a:ext cx="1173122" cy="7210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5÷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2709" y="3300999"/>
                <a:ext cx="1173122" cy="721031"/>
              </a:xfrm>
              <a:prstGeom prst="rect">
                <a:avLst/>
              </a:prstGeom>
              <a:blipFill rotWithShape="1">
                <a:blip r:embed="rId3"/>
                <a:stretch>
                  <a:fillRect l="-10363" b="-59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4698693" y="1343047"/>
                <a:ext cx="1469925" cy="7126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99÷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8693" y="1343047"/>
                <a:ext cx="1469925" cy="712631"/>
              </a:xfrm>
              <a:prstGeom prst="rect">
                <a:avLst/>
              </a:prstGeom>
              <a:blipFill rotWithShape="1">
                <a:blip r:embed="rId4"/>
                <a:stretch>
                  <a:fillRect l="-8714" b="-59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矩形 43"/>
              <p:cNvSpPr/>
              <p:nvPr/>
            </p:nvSpPr>
            <p:spPr>
              <a:xfrm>
                <a:off x="1043608" y="1468822"/>
                <a:ext cx="2299367" cy="7146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5÷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44" name="矩形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468822"/>
                <a:ext cx="2299367" cy="714683"/>
              </a:xfrm>
              <a:prstGeom prst="rect">
                <a:avLst/>
              </a:prstGeom>
              <a:blipFill rotWithShape="1">
                <a:blip r:embed="rId5"/>
                <a:stretch>
                  <a:fillRect l="-5305" b="-59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50" name="TextBox 21"/>
          <p:cNvSpPr txBox="1">
            <a:spLocks noChangeArrowheads="1"/>
          </p:cNvSpPr>
          <p:nvPr/>
        </p:nvSpPr>
        <p:spPr bwMode="auto">
          <a:xfrm>
            <a:off x="6095361" y="1275606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矩形 52"/>
              <p:cNvSpPr/>
              <p:nvPr/>
            </p:nvSpPr>
            <p:spPr>
              <a:xfrm>
                <a:off x="1305649" y="1545509"/>
                <a:ext cx="231252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r>
                        <a:rPr lang="en-US" altLang="zh-CN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𝟔</m:t>
                      </m:r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3" name="矩形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7404" y="1545509"/>
                <a:ext cx="2312526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矩形 53"/>
              <p:cNvSpPr/>
              <p:nvPr/>
            </p:nvSpPr>
            <p:spPr>
              <a:xfrm>
                <a:off x="2691810" y="1545509"/>
                <a:ext cx="160347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𝟑𝟎</m:t>
                      </m:r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4" name="矩形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1810" y="1545509"/>
                <a:ext cx="1603476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矩形 54"/>
              <p:cNvSpPr/>
              <p:nvPr/>
            </p:nvSpPr>
            <p:spPr>
              <a:xfrm>
                <a:off x="5410465" y="1285388"/>
                <a:ext cx="2312526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𝟗𝟗</m:t>
                      </m:r>
                      <m:r>
                        <a:rPr lang="en-US" altLang="zh-CN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5" name="矩形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2220" y="1285388"/>
                <a:ext cx="2312526" cy="7861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56" name="直接连接符 55"/>
          <p:cNvCxnSpPr/>
          <p:nvPr/>
        </p:nvCxnSpPr>
        <p:spPr>
          <a:xfrm>
            <a:off x="6135692" y="1583383"/>
            <a:ext cx="396375" cy="220031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6831731" y="1803414"/>
            <a:ext cx="396375" cy="220031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21"/>
          <p:cNvSpPr txBox="1">
            <a:spLocks noChangeArrowheads="1"/>
          </p:cNvSpPr>
          <p:nvPr/>
        </p:nvSpPr>
        <p:spPr bwMode="auto">
          <a:xfrm>
            <a:off x="6885712" y="2071565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矩形 58"/>
              <p:cNvSpPr/>
              <p:nvPr/>
            </p:nvSpPr>
            <p:spPr>
              <a:xfrm>
                <a:off x="6893845" y="1449113"/>
                <a:ext cx="160347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𝟏𝟎𝟖</m:t>
                      </m:r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矩形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7355" y="1449113"/>
                <a:ext cx="1603476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矩形 63"/>
              <p:cNvSpPr/>
              <p:nvPr/>
            </p:nvSpPr>
            <p:spPr>
              <a:xfrm>
                <a:off x="1535547" y="3191936"/>
                <a:ext cx="2312526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𝟐𝟏</m:t>
                      </m:r>
                      <m:r>
                        <a:rPr lang="en-US" altLang="zh-CN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4" name="矩形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9057" y="3191936"/>
                <a:ext cx="2312526" cy="78617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65" name="直接连接符 64"/>
          <p:cNvCxnSpPr/>
          <p:nvPr/>
        </p:nvCxnSpPr>
        <p:spPr>
          <a:xfrm>
            <a:off x="2365271" y="3441008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2993786" y="3690358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22"/>
          <p:cNvSpPr txBox="1">
            <a:spLocks noChangeArrowheads="1"/>
          </p:cNvSpPr>
          <p:nvPr/>
        </p:nvSpPr>
        <p:spPr bwMode="auto">
          <a:xfrm>
            <a:off x="2337458" y="3131447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TextBox 22"/>
          <p:cNvSpPr txBox="1">
            <a:spLocks noChangeArrowheads="1"/>
          </p:cNvSpPr>
          <p:nvPr/>
        </p:nvSpPr>
        <p:spPr bwMode="auto">
          <a:xfrm>
            <a:off x="3040544" y="3878974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矩形 71"/>
              <p:cNvSpPr/>
              <p:nvPr/>
            </p:nvSpPr>
            <p:spPr>
              <a:xfrm>
                <a:off x="2907358" y="3343624"/>
                <a:ext cx="160347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𝟐𝟒</m:t>
                      </m:r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2" name="矩形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0868" y="3343624"/>
                <a:ext cx="1603476" cy="46166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矩形 95"/>
              <p:cNvSpPr/>
              <p:nvPr/>
            </p:nvSpPr>
            <p:spPr>
              <a:xfrm>
                <a:off x="5219884" y="3215687"/>
                <a:ext cx="2312526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𝟓</m:t>
                      </m:r>
                      <m:r>
                        <a:rPr lang="en-US" altLang="zh-CN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6" name="矩形 9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9884" y="3215687"/>
                <a:ext cx="2312526" cy="786177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97" name="直接连接符 96"/>
          <p:cNvCxnSpPr/>
          <p:nvPr/>
        </p:nvCxnSpPr>
        <p:spPr>
          <a:xfrm>
            <a:off x="6095361" y="3513908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6569034" y="3743770"/>
            <a:ext cx="349189" cy="2298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22"/>
          <p:cNvSpPr txBox="1">
            <a:spLocks noChangeArrowheads="1"/>
          </p:cNvSpPr>
          <p:nvPr/>
        </p:nvSpPr>
        <p:spPr bwMode="auto">
          <a:xfrm>
            <a:off x="6009513" y="3147110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0" name="TextBox 22"/>
          <p:cNvSpPr txBox="1">
            <a:spLocks noChangeArrowheads="1"/>
          </p:cNvSpPr>
          <p:nvPr/>
        </p:nvSpPr>
        <p:spPr bwMode="auto">
          <a:xfrm>
            <a:off x="6566728" y="3878974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矩形 100"/>
              <p:cNvSpPr/>
              <p:nvPr/>
            </p:nvSpPr>
            <p:spPr>
              <a:xfrm>
                <a:off x="6524080" y="3390638"/>
                <a:ext cx="160347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𝟗</m:t>
                      </m:r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1" name="矩形 10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4080" y="3390638"/>
                <a:ext cx="1603476" cy="46166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3" grpId="0" bldLvl="0" animBg="1"/>
      <p:bldP spid="54" grpId="0"/>
      <p:bldP spid="55" grpId="0" bldLvl="0" animBg="1"/>
      <p:bldP spid="58" grpId="0"/>
      <p:bldP spid="59" grpId="0" bldLvl="0" animBg="1"/>
      <p:bldP spid="64" grpId="0" bldLvl="0" animBg="1"/>
      <p:bldP spid="69" grpId="0"/>
      <p:bldP spid="71" grpId="0"/>
      <p:bldP spid="72" grpId="0" bldLvl="0" animBg="1"/>
      <p:bldP spid="96" grpId="0"/>
      <p:bldP spid="99" grpId="0"/>
      <p:bldP spid="100" grpId="0"/>
      <p:bldP spid="10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89121" y="339502"/>
            <a:ext cx="45127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一茶壶水可以倒几杯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466" y="1059582"/>
            <a:ext cx="2819870" cy="188799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2727" b="90000" l="1364" r="9909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41234" y="1240720"/>
            <a:ext cx="1236461" cy="12364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/>
              <p:cNvSpPr/>
              <p:nvPr/>
            </p:nvSpPr>
            <p:spPr>
              <a:xfrm>
                <a:off x="1043608" y="1922159"/>
                <a:ext cx="2312526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𝟒</m:t>
                          </m:r>
                        </m:den>
                      </m:f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𝑳</m:t>
                      </m:r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矩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922159"/>
                <a:ext cx="2312526" cy="7861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/>
              <p:cNvSpPr/>
              <p:nvPr/>
            </p:nvSpPr>
            <p:spPr>
              <a:xfrm>
                <a:off x="6041634" y="2383113"/>
                <a:ext cx="231252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𝟑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𝑳</m:t>
                      </m:r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1634" y="2383113"/>
                <a:ext cx="2312526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矩形 20"/>
              <p:cNvSpPr/>
              <p:nvPr/>
            </p:nvSpPr>
            <p:spPr>
              <a:xfrm>
                <a:off x="1676835" y="2877791"/>
                <a:ext cx="2299367" cy="8013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3200" b="1" dirty="0">
                    <a:solidFill>
                      <a:srgbClr val="FF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3÷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0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0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sz="3200" b="1" dirty="0">
                    <a:solidFill>
                      <a:srgbClr val="FF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32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21" name="矩形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835" y="2877791"/>
                <a:ext cx="2299367" cy="801310"/>
              </a:xfrm>
              <a:prstGeom prst="rect">
                <a:avLst/>
              </a:prstGeom>
              <a:blipFill>
                <a:blip r:embed="rId8"/>
                <a:stretch>
                  <a:fillRect l="-6631" b="-6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矩形 21"/>
              <p:cNvSpPr/>
              <p:nvPr/>
            </p:nvSpPr>
            <p:spPr>
              <a:xfrm>
                <a:off x="1953082" y="2939215"/>
                <a:ext cx="2312526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zh-CN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CN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𝟑</m:t>
                    </m:r>
                    <m:r>
                      <a:rPr lang="en-US" altLang="zh-CN" sz="2800" b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endParaRPr lang="zh-CN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2" name="矩形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3082" y="2939215"/>
                <a:ext cx="2312526" cy="523220"/>
              </a:xfrm>
              <a:prstGeom prst="rect">
                <a:avLst/>
              </a:prstGeom>
              <a:blipFill>
                <a:blip r:embed="rId9"/>
                <a:stretch>
                  <a:fillRect t="-13953" b="-290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矩形 22"/>
              <p:cNvSpPr/>
              <p:nvPr/>
            </p:nvSpPr>
            <p:spPr>
              <a:xfrm>
                <a:off x="3744302" y="2968667"/>
                <a:ext cx="219585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𝟏𝟐</m:t>
                      </m:r>
                      <m:r>
                        <a:rPr lang="en-US" altLang="zh-CN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(杯)</m:t>
                      </m:r>
                    </m:oMath>
                  </m:oMathPara>
                </a14:m>
                <a:endParaRPr lang="zh-CN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3" name="矩形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4302" y="2968667"/>
                <a:ext cx="2195850" cy="52322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矩形 23"/>
          <p:cNvSpPr/>
          <p:nvPr/>
        </p:nvSpPr>
        <p:spPr>
          <a:xfrm>
            <a:off x="1505130" y="3932827"/>
            <a:ext cx="4783682" cy="2971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ts val="1500"/>
              </a:lnSpc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答：一茶壶水可以倒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杯。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 bldLvl="0" animBg="1"/>
      <p:bldP spid="23" grpId="0" bldLvl="0" animBg="1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115616" y="2067694"/>
            <a:ext cx="6625346" cy="17927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除以一个不为零的数等于乘它的倒数</a:t>
            </a:r>
            <a:r>
              <a:rPr lang="en-US" altLang="zh-CN" sz="28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能约分的先约分</a:t>
            </a:r>
            <a:r>
              <a:rPr lang="en-US" altLang="zh-CN" sz="28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使计算简便。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3FC2028A-3FF9-4288-8A77-3FD33074AE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42B7F25C-BA62-4082-9167-C89B027748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7"/>
          <p:cNvSpPr txBox="1">
            <a:spLocks noChangeArrowheads="1"/>
          </p:cNvSpPr>
          <p:nvPr/>
        </p:nvSpPr>
        <p:spPr bwMode="auto">
          <a:xfrm>
            <a:off x="2699792" y="402799"/>
            <a:ext cx="32464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填一填，说一说。</a:t>
            </a:r>
          </a:p>
        </p:txBody>
      </p:sp>
      <p:sp>
        <p:nvSpPr>
          <p:cNvPr id="21" name="TextBox 7"/>
          <p:cNvSpPr txBox="1">
            <a:spLocks noChangeArrowheads="1"/>
          </p:cNvSpPr>
          <p:nvPr/>
        </p:nvSpPr>
        <p:spPr bwMode="auto">
          <a:xfrm>
            <a:off x="153987" y="952414"/>
            <a:ext cx="53292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张同样大的饼，</a:t>
            </a:r>
          </a:p>
        </p:txBody>
      </p:sp>
      <p:sp>
        <p:nvSpPr>
          <p:cNvPr id="23" name="TextBox 7"/>
          <p:cNvSpPr txBox="1">
            <a:spLocks noChangeArrowheads="1"/>
          </p:cNvSpPr>
          <p:nvPr/>
        </p:nvSpPr>
        <p:spPr bwMode="auto">
          <a:xfrm>
            <a:off x="322882" y="1349683"/>
            <a:ext cx="53292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⑴每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张一份，可以分成几份？</a:t>
            </a:r>
          </a:p>
        </p:txBody>
      </p:sp>
      <p:sp>
        <p:nvSpPr>
          <p:cNvPr id="24" name="TextBox 7"/>
          <p:cNvSpPr txBox="1">
            <a:spLocks noChangeArrowheads="1"/>
          </p:cNvSpPr>
          <p:nvPr/>
        </p:nvSpPr>
        <p:spPr bwMode="auto">
          <a:xfrm>
            <a:off x="322882" y="2099632"/>
            <a:ext cx="53292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⑵每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张一份，可以分成几份？</a:t>
            </a:r>
          </a:p>
        </p:txBody>
      </p:sp>
      <p:grpSp>
        <p:nvGrpSpPr>
          <p:cNvPr id="26" name="组合 80"/>
          <p:cNvGrpSpPr/>
          <p:nvPr/>
        </p:nvGrpSpPr>
        <p:grpSpPr bwMode="auto">
          <a:xfrm>
            <a:off x="322882" y="2715766"/>
            <a:ext cx="5329237" cy="729743"/>
            <a:chOff x="357158" y="4283737"/>
            <a:chExt cx="5329238" cy="729043"/>
          </a:xfrm>
        </p:grpSpPr>
        <p:sp>
          <p:nvSpPr>
            <p:cNvPr id="29" name="TextBox 7"/>
            <p:cNvSpPr txBox="1">
              <a:spLocks noChangeArrowheads="1"/>
            </p:cNvSpPr>
            <p:nvPr/>
          </p:nvSpPr>
          <p:spPr bwMode="auto">
            <a:xfrm>
              <a:off x="357158" y="4429132"/>
              <a:ext cx="5329238" cy="399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⑶每   张一份，可以分成几份？</a:t>
              </a:r>
            </a:p>
          </p:txBody>
        </p:sp>
        <p:grpSp>
          <p:nvGrpSpPr>
            <p:cNvPr id="30" name="Group 2"/>
            <p:cNvGrpSpPr/>
            <p:nvPr/>
          </p:nvGrpSpPr>
          <p:grpSpPr bwMode="auto">
            <a:xfrm>
              <a:off x="951089" y="4283737"/>
              <a:ext cx="437249" cy="729043"/>
              <a:chOff x="-144653" y="78899"/>
              <a:chExt cx="259778" cy="489957"/>
            </a:xfrm>
          </p:grpSpPr>
          <p:sp>
            <p:nvSpPr>
              <p:cNvPr id="31" name="TextBox 77"/>
              <p:cNvSpPr txBox="1">
                <a:spLocks noChangeArrowheads="1"/>
              </p:cNvSpPr>
              <p:nvPr/>
            </p:nvSpPr>
            <p:spPr bwMode="auto">
              <a:xfrm>
                <a:off x="-144653" y="78899"/>
                <a:ext cx="256659" cy="26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2" name="直接连接符 6"/>
              <p:cNvCxnSpPr>
                <a:cxnSpLocks noChangeShapeType="1"/>
              </p:cNvCxnSpPr>
              <p:nvPr/>
            </p:nvCxnSpPr>
            <p:spPr bwMode="auto">
              <a:xfrm flipV="1">
                <a:off x="-118853" y="329293"/>
                <a:ext cx="131937" cy="432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3" name="TextBox 79"/>
              <p:cNvSpPr txBox="1">
                <a:spLocks noChangeArrowheads="1"/>
              </p:cNvSpPr>
              <p:nvPr/>
            </p:nvSpPr>
            <p:spPr bwMode="auto">
              <a:xfrm>
                <a:off x="-141534" y="300218"/>
                <a:ext cx="256659" cy="26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34" name="组合 81"/>
          <p:cNvGrpSpPr/>
          <p:nvPr/>
        </p:nvGrpSpPr>
        <p:grpSpPr bwMode="auto">
          <a:xfrm>
            <a:off x="322882" y="3560424"/>
            <a:ext cx="5329237" cy="685352"/>
            <a:chOff x="357158" y="5415933"/>
            <a:chExt cx="5329238" cy="685942"/>
          </a:xfrm>
        </p:grpSpPr>
        <p:sp>
          <p:nvSpPr>
            <p:cNvPr id="35" name="TextBox 7"/>
            <p:cNvSpPr txBox="1">
              <a:spLocks noChangeArrowheads="1"/>
            </p:cNvSpPr>
            <p:nvPr/>
          </p:nvSpPr>
          <p:spPr bwMode="auto">
            <a:xfrm>
              <a:off x="357158" y="5572140"/>
              <a:ext cx="5329238" cy="400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⑷每</a:t>
              </a: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张一份，可以分成几份？</a:t>
              </a:r>
            </a:p>
          </p:txBody>
        </p:sp>
        <p:grpSp>
          <p:nvGrpSpPr>
            <p:cNvPr id="36" name="Group 2"/>
            <p:cNvGrpSpPr/>
            <p:nvPr/>
          </p:nvGrpSpPr>
          <p:grpSpPr bwMode="auto">
            <a:xfrm>
              <a:off x="927202" y="5415933"/>
              <a:ext cx="432001" cy="685942"/>
              <a:chOff x="-154913" y="71633"/>
              <a:chExt cx="256660" cy="460991"/>
            </a:xfrm>
          </p:grpSpPr>
          <p:sp>
            <p:nvSpPr>
              <p:cNvPr id="37" name="TextBox 77"/>
              <p:cNvSpPr txBox="1">
                <a:spLocks noChangeArrowheads="1"/>
              </p:cNvSpPr>
              <p:nvPr/>
            </p:nvSpPr>
            <p:spPr bwMode="auto">
              <a:xfrm>
                <a:off x="-154912" y="71633"/>
                <a:ext cx="256659" cy="269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0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8" name="直接连接符 6"/>
              <p:cNvCxnSpPr>
                <a:cxnSpLocks noChangeShapeType="1"/>
              </p:cNvCxnSpPr>
              <p:nvPr/>
            </p:nvCxnSpPr>
            <p:spPr bwMode="auto">
              <a:xfrm flipV="1">
                <a:off x="-118951" y="311176"/>
                <a:ext cx="133045" cy="1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9" name="TextBox 79"/>
              <p:cNvSpPr txBox="1">
                <a:spLocks noChangeArrowheads="1"/>
              </p:cNvSpPr>
              <p:nvPr/>
            </p:nvSpPr>
            <p:spPr bwMode="auto">
              <a:xfrm>
                <a:off x="-154913" y="263497"/>
                <a:ext cx="256659" cy="269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0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40" name="椭圆 39"/>
          <p:cNvSpPr/>
          <p:nvPr/>
        </p:nvSpPr>
        <p:spPr bwMode="auto">
          <a:xfrm>
            <a:off x="5026024" y="1275438"/>
            <a:ext cx="785812" cy="78581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 sz="11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椭圆 40"/>
          <p:cNvSpPr/>
          <p:nvPr/>
        </p:nvSpPr>
        <p:spPr bwMode="auto">
          <a:xfrm>
            <a:off x="5907086" y="1278613"/>
            <a:ext cx="785813" cy="78581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 sz="11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椭圆 41"/>
          <p:cNvSpPr/>
          <p:nvPr/>
        </p:nvSpPr>
        <p:spPr bwMode="auto">
          <a:xfrm>
            <a:off x="6811961" y="1278613"/>
            <a:ext cx="785813" cy="78581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 sz="11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椭圆 42"/>
          <p:cNvSpPr/>
          <p:nvPr/>
        </p:nvSpPr>
        <p:spPr bwMode="auto">
          <a:xfrm>
            <a:off x="7726361" y="1278613"/>
            <a:ext cx="785813" cy="78581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 sz="11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椭圆 43"/>
          <p:cNvSpPr/>
          <p:nvPr/>
        </p:nvSpPr>
        <p:spPr bwMode="auto">
          <a:xfrm>
            <a:off x="5026024" y="2362002"/>
            <a:ext cx="785812" cy="78581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 sz="11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椭圆 44"/>
          <p:cNvSpPr/>
          <p:nvPr/>
        </p:nvSpPr>
        <p:spPr bwMode="auto">
          <a:xfrm>
            <a:off x="5976936" y="2355726"/>
            <a:ext cx="785812" cy="78581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 sz="11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椭圆 45"/>
          <p:cNvSpPr/>
          <p:nvPr/>
        </p:nvSpPr>
        <p:spPr bwMode="auto">
          <a:xfrm>
            <a:off x="6883398" y="2354191"/>
            <a:ext cx="785813" cy="78581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 sz="11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椭圆 46"/>
          <p:cNvSpPr/>
          <p:nvPr/>
        </p:nvSpPr>
        <p:spPr bwMode="auto">
          <a:xfrm>
            <a:off x="7797798" y="2354191"/>
            <a:ext cx="785813" cy="78581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 sz="11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TextBox 98"/>
          <p:cNvSpPr txBox="1">
            <a:spLocks noChangeArrowheads="1"/>
          </p:cNvSpPr>
          <p:nvPr/>
        </p:nvSpPr>
        <p:spPr bwMode="auto">
          <a:xfrm>
            <a:off x="520995" y="1744579"/>
            <a:ext cx="38909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4÷2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zh-CN" altLang="en-US" sz="20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   ）</a:t>
            </a:r>
          </a:p>
        </p:txBody>
      </p:sp>
      <p:sp>
        <p:nvSpPr>
          <p:cNvPr id="57" name="TextBox 99"/>
          <p:cNvSpPr txBox="1">
            <a:spLocks noChangeArrowheads="1"/>
          </p:cNvSpPr>
          <p:nvPr/>
        </p:nvSpPr>
        <p:spPr bwMode="auto">
          <a:xfrm>
            <a:off x="547915" y="2461071"/>
            <a:ext cx="4241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4÷</a:t>
            </a:r>
            <a:r>
              <a:rPr lang="en-US" altLang="zh-CN" sz="20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zh-CN" altLang="en-US" sz="20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   ）</a:t>
            </a:r>
          </a:p>
        </p:txBody>
      </p:sp>
      <p:sp>
        <p:nvSpPr>
          <p:cNvPr id="58" name="TextBox 100"/>
          <p:cNvSpPr txBox="1">
            <a:spLocks noChangeArrowheads="1"/>
          </p:cNvSpPr>
          <p:nvPr/>
        </p:nvSpPr>
        <p:spPr bwMode="auto">
          <a:xfrm>
            <a:off x="529681" y="3219822"/>
            <a:ext cx="4241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4÷</a:t>
            </a:r>
            <a:r>
              <a:rPr lang="en-US" altLang="zh-CN" sz="20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zh-CN" altLang="en-US" sz="20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   ）</a:t>
            </a:r>
          </a:p>
        </p:txBody>
      </p:sp>
      <p:sp>
        <p:nvSpPr>
          <p:cNvPr id="59" name="TextBox 101"/>
          <p:cNvSpPr txBox="1">
            <a:spLocks noChangeArrowheads="1"/>
          </p:cNvSpPr>
          <p:nvPr/>
        </p:nvSpPr>
        <p:spPr bwMode="auto">
          <a:xfrm>
            <a:off x="467005" y="4093191"/>
            <a:ext cx="42402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4÷</a:t>
            </a:r>
            <a:r>
              <a:rPr lang="en-US" altLang="zh-CN" sz="20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zh-CN" altLang="en-US" sz="20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   ）</a:t>
            </a:r>
          </a:p>
        </p:txBody>
      </p:sp>
      <p:sp>
        <p:nvSpPr>
          <p:cNvPr id="60" name="TextBox 39"/>
          <p:cNvSpPr txBox="1">
            <a:spLocks noChangeArrowheads="1"/>
          </p:cNvSpPr>
          <p:nvPr/>
        </p:nvSpPr>
        <p:spPr bwMode="auto">
          <a:xfrm>
            <a:off x="1815602" y="1748555"/>
            <a:ext cx="17859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         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份</a:t>
            </a:r>
          </a:p>
        </p:txBody>
      </p:sp>
      <p:sp>
        <p:nvSpPr>
          <p:cNvPr id="61" name="TextBox 40"/>
          <p:cNvSpPr txBox="1">
            <a:spLocks noChangeArrowheads="1"/>
          </p:cNvSpPr>
          <p:nvPr/>
        </p:nvSpPr>
        <p:spPr bwMode="auto">
          <a:xfrm>
            <a:off x="2449740" y="2427734"/>
            <a:ext cx="17859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         </a:t>
            </a:r>
            <a:r>
              <a:rPr lang="zh-CN" altLang="en-US" sz="2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份</a:t>
            </a:r>
          </a:p>
        </p:txBody>
      </p:sp>
      <p:sp>
        <p:nvSpPr>
          <p:cNvPr id="62" name="TextBox 41"/>
          <p:cNvSpPr txBox="1">
            <a:spLocks noChangeArrowheads="1"/>
          </p:cNvSpPr>
          <p:nvPr/>
        </p:nvSpPr>
        <p:spPr bwMode="auto">
          <a:xfrm>
            <a:off x="1270228" y="2443609"/>
            <a:ext cx="5810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896146" y="1109037"/>
            <a:ext cx="1787228" cy="1067602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圆角矩形 64"/>
          <p:cNvSpPr/>
          <p:nvPr/>
        </p:nvSpPr>
        <p:spPr>
          <a:xfrm>
            <a:off x="6747753" y="1109037"/>
            <a:ext cx="1787228" cy="1067602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圆角矩形 65"/>
          <p:cNvSpPr/>
          <p:nvPr/>
        </p:nvSpPr>
        <p:spPr>
          <a:xfrm>
            <a:off x="4989304" y="2355726"/>
            <a:ext cx="866982" cy="825709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圆角矩形 66"/>
          <p:cNvSpPr/>
          <p:nvPr/>
        </p:nvSpPr>
        <p:spPr>
          <a:xfrm>
            <a:off x="5932486" y="2322105"/>
            <a:ext cx="866982" cy="825709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圆角矩形 67"/>
          <p:cNvSpPr/>
          <p:nvPr/>
        </p:nvSpPr>
        <p:spPr>
          <a:xfrm>
            <a:off x="6833731" y="2355726"/>
            <a:ext cx="866982" cy="825709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圆角矩形 68"/>
          <p:cNvSpPr/>
          <p:nvPr/>
        </p:nvSpPr>
        <p:spPr>
          <a:xfrm>
            <a:off x="7774727" y="2355726"/>
            <a:ext cx="866982" cy="825709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5500" l="9892" r="90647">
                        <a14:foregroundMark x1="46583" y1="73167" x2="61511" y2="78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296" y="3378390"/>
            <a:ext cx="1158913" cy="1250626"/>
          </a:xfrm>
          <a:prstGeom prst="rect">
            <a:avLst/>
          </a:prstGeom>
        </p:spPr>
      </p:pic>
      <p:sp>
        <p:nvSpPr>
          <p:cNvPr id="4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44" grpId="0" animBg="1"/>
      <p:bldP spid="45" grpId="0" animBg="1"/>
      <p:bldP spid="46" grpId="0" animBg="1"/>
      <p:bldP spid="47" grpId="0" animBg="1"/>
      <p:bldP spid="56" grpId="0"/>
      <p:bldP spid="57" grpId="0"/>
      <p:bldP spid="58" grpId="0"/>
      <p:bldP spid="59" grpId="0"/>
      <p:bldP spid="60" grpId="0"/>
      <p:bldP spid="61" grpId="0"/>
      <p:bldP spid="62" grpId="0"/>
      <p:bldP spid="7" grpId="0" animBg="1"/>
      <p:bldP spid="65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"/>
          <p:cNvSpPr>
            <a:spLocks noChangeArrowheads="1"/>
          </p:cNvSpPr>
          <p:nvPr/>
        </p:nvSpPr>
        <p:spPr bwMode="auto">
          <a:xfrm>
            <a:off x="1039043" y="2020013"/>
            <a:ext cx="1008000" cy="1008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7" name="TextBox 89"/>
          <p:cNvSpPr txBox="1">
            <a:spLocks noChangeArrowheads="1"/>
          </p:cNvSpPr>
          <p:nvPr/>
        </p:nvSpPr>
        <p:spPr bwMode="auto">
          <a:xfrm>
            <a:off x="1318507" y="1380075"/>
            <a:ext cx="720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份</a:t>
            </a:r>
          </a:p>
        </p:txBody>
      </p:sp>
      <p:cxnSp>
        <p:nvCxnSpPr>
          <p:cNvPr id="78" name="直接连接符 97"/>
          <p:cNvCxnSpPr>
            <a:cxnSpLocks noChangeShapeType="1"/>
          </p:cNvCxnSpPr>
          <p:nvPr/>
        </p:nvCxnSpPr>
        <p:spPr bwMode="auto">
          <a:xfrm flipH="1">
            <a:off x="1535194" y="1997729"/>
            <a:ext cx="12502" cy="1052568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9" name="Group 45"/>
          <p:cNvGrpSpPr/>
          <p:nvPr/>
        </p:nvGrpSpPr>
        <p:grpSpPr bwMode="auto">
          <a:xfrm>
            <a:off x="1027436" y="1876362"/>
            <a:ext cx="1080000" cy="1188000"/>
            <a:chOff x="-9524" y="0"/>
            <a:chExt cx="1592076" cy="1728192"/>
          </a:xfrm>
        </p:grpSpPr>
        <p:cxnSp>
          <p:nvCxnSpPr>
            <p:cNvPr id="80" name="直接连接符 46"/>
            <p:cNvCxnSpPr>
              <a:cxnSpLocks noChangeShapeType="1"/>
            </p:cNvCxnSpPr>
            <p:nvPr/>
          </p:nvCxnSpPr>
          <p:spPr bwMode="auto">
            <a:xfrm rot="5400000">
              <a:off x="70928" y="935567"/>
              <a:ext cx="1439101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81" name="Picture 2" descr="C:\Users\孙枚\Desktop\2.bm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500" y="0"/>
              <a:ext cx="533400" cy="1728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2" name="Group 48"/>
            <p:cNvGrpSpPr/>
            <p:nvPr/>
          </p:nvGrpSpPr>
          <p:grpSpPr bwMode="auto">
            <a:xfrm>
              <a:off x="142851" y="216017"/>
              <a:ext cx="1439701" cy="1445453"/>
              <a:chOff x="291" y="113"/>
              <a:chExt cx="1439701" cy="1445453"/>
            </a:xfrm>
          </p:grpSpPr>
          <p:sp>
            <p:nvSpPr>
              <p:cNvPr id="86" name="弧形 47"/>
              <p:cNvSpPr/>
              <p:nvPr/>
            </p:nvSpPr>
            <p:spPr bwMode="auto">
              <a:xfrm>
                <a:off x="291" y="113"/>
                <a:ext cx="1439701" cy="1440690"/>
              </a:xfrm>
              <a:custGeom>
                <a:avLst/>
                <a:gdLst>
                  <a:gd name="T0" fmla="*/ 719851 w 1439701"/>
                  <a:gd name="T1" fmla="*/ 0 h 1440690"/>
                  <a:gd name="T2" fmla="*/ 719850 w 1439701"/>
                  <a:gd name="T3" fmla="*/ 0 h 1440690"/>
                  <a:gd name="T4" fmla="*/ 1439701 w 1439701"/>
                  <a:gd name="T5" fmla="*/ 720345 h 1440690"/>
                  <a:gd name="T6" fmla="*/ 719850 w 1439701"/>
                  <a:gd name="T7" fmla="*/ 1440690 h 1440690"/>
                  <a:gd name="T8" fmla="*/ 695315 w 1439701"/>
                  <a:gd name="T9" fmla="*/ 1440271 h 1440690"/>
                  <a:gd name="T10" fmla="*/ 719851 w 1439701"/>
                  <a:gd name="T11" fmla="*/ 720345 h 1440690"/>
                  <a:gd name="T12" fmla="*/ 719851 w 1439701"/>
                  <a:gd name="T13" fmla="*/ 0 h 1440690"/>
                  <a:gd name="T14" fmla="*/ 719850 w 1439701"/>
                  <a:gd name="T15" fmla="*/ 0 h 1440690"/>
                  <a:gd name="T16" fmla="*/ 1439701 w 1439701"/>
                  <a:gd name="T17" fmla="*/ 720345 h 1440690"/>
                  <a:gd name="T18" fmla="*/ 719850 w 1439701"/>
                  <a:gd name="T19" fmla="*/ 1440690 h 1440690"/>
                  <a:gd name="T20" fmla="*/ 695315 w 1439701"/>
                  <a:gd name="T21" fmla="*/ 1440271 h 144069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695318 w 1439701"/>
                  <a:gd name="T34" fmla="*/ 0 h 1440690"/>
                  <a:gd name="T35" fmla="*/ 1439701 w 1439701"/>
                  <a:gd name="T36" fmla="*/ 1440690 h 144069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39701" h="1440690" stroke="0">
                    <a:moveTo>
                      <a:pt x="719851" y="0"/>
                    </a:moveTo>
                    <a:lnTo>
                      <a:pt x="719850" y="0"/>
                    </a:lnTo>
                    <a:cubicBezTo>
                      <a:pt x="1117413" y="0"/>
                      <a:pt x="1439701" y="322509"/>
                      <a:pt x="1439701" y="720345"/>
                    </a:cubicBezTo>
                    <a:cubicBezTo>
                      <a:pt x="1439701" y="1118180"/>
                      <a:pt x="1117412" y="1440690"/>
                      <a:pt x="719850" y="1440690"/>
                    </a:cubicBezTo>
                    <a:cubicBezTo>
                      <a:pt x="711670" y="1440690"/>
                      <a:pt x="703491" y="1440550"/>
                      <a:pt x="695315" y="1440271"/>
                    </a:cubicBezTo>
                    <a:lnTo>
                      <a:pt x="719851" y="720345"/>
                    </a:lnTo>
                    <a:close/>
                  </a:path>
                  <a:path w="1439701" h="1440690" fill="none">
                    <a:moveTo>
                      <a:pt x="719851" y="0"/>
                    </a:moveTo>
                    <a:lnTo>
                      <a:pt x="719850" y="0"/>
                    </a:lnTo>
                    <a:cubicBezTo>
                      <a:pt x="1117413" y="0"/>
                      <a:pt x="1439701" y="322509"/>
                      <a:pt x="1439701" y="720345"/>
                    </a:cubicBezTo>
                    <a:cubicBezTo>
                      <a:pt x="1439701" y="1118180"/>
                      <a:pt x="1117412" y="1440690"/>
                      <a:pt x="719850" y="1440690"/>
                    </a:cubicBezTo>
                    <a:cubicBezTo>
                      <a:pt x="711670" y="1440690"/>
                      <a:pt x="703491" y="1440550"/>
                      <a:pt x="695315" y="1440271"/>
                    </a:cubicBezTo>
                  </a:path>
                </a:pathLst>
              </a:custGeom>
              <a:solidFill>
                <a:schemeClr val="accent1"/>
              </a:solidFill>
              <a:ln w="28575">
                <a:solidFill>
                  <a:srgbClr val="E75C01"/>
                </a:solidFill>
                <a:round/>
              </a:ln>
            </p:spPr>
            <p:txBody>
              <a:bodyPr anchor="ctr"/>
              <a:lstStyle/>
              <a:p>
                <a:endParaRPr lang="zh-CN" altLang="en-US" sz="12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7" name="直接连接符 48"/>
              <p:cNvCxnSpPr>
                <a:cxnSpLocks noChangeShapeType="1"/>
              </p:cNvCxnSpPr>
              <p:nvPr/>
            </p:nvCxnSpPr>
            <p:spPr bwMode="auto">
              <a:xfrm rot="5400000">
                <a:off x="6940" y="725222"/>
                <a:ext cx="1440689" cy="0"/>
              </a:xfrm>
              <a:prstGeom prst="line">
                <a:avLst/>
              </a:prstGeom>
              <a:noFill/>
              <a:ln w="38100">
                <a:solidFill>
                  <a:srgbClr val="00B050"/>
                </a:solidFill>
                <a:prstDash val="sys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3" name="Group 51"/>
            <p:cNvGrpSpPr/>
            <p:nvPr/>
          </p:nvGrpSpPr>
          <p:grpSpPr bwMode="auto">
            <a:xfrm rot="10800000">
              <a:off x="-9524" y="216025"/>
              <a:ext cx="1439701" cy="1443866"/>
              <a:chOff x="9823" y="-8895"/>
              <a:chExt cx="1439701" cy="1443866"/>
            </a:xfrm>
          </p:grpSpPr>
          <p:sp>
            <p:nvSpPr>
              <p:cNvPr id="84" name="弧形 51"/>
              <p:cNvSpPr/>
              <p:nvPr/>
            </p:nvSpPr>
            <p:spPr bwMode="auto">
              <a:xfrm>
                <a:off x="9823" y="-8895"/>
                <a:ext cx="1439701" cy="1439101"/>
              </a:xfrm>
              <a:custGeom>
                <a:avLst/>
                <a:gdLst>
                  <a:gd name="T0" fmla="*/ 719851 w 1439701"/>
                  <a:gd name="T1" fmla="*/ 0 h 1439101"/>
                  <a:gd name="T2" fmla="*/ 719850 w 1439701"/>
                  <a:gd name="T3" fmla="*/ 0 h 1439101"/>
                  <a:gd name="T4" fmla="*/ 1439701 w 1439701"/>
                  <a:gd name="T5" fmla="*/ 719551 h 1439101"/>
                  <a:gd name="T6" fmla="*/ 719850 w 1439701"/>
                  <a:gd name="T7" fmla="*/ 1439102 h 1439101"/>
                  <a:gd name="T8" fmla="*/ 695343 w 1439701"/>
                  <a:gd name="T9" fmla="*/ 1438684 h 1439101"/>
                  <a:gd name="T10" fmla="*/ 719851 w 1439701"/>
                  <a:gd name="T11" fmla="*/ 719551 h 1439101"/>
                  <a:gd name="T12" fmla="*/ 719851 w 1439701"/>
                  <a:gd name="T13" fmla="*/ 0 h 1439101"/>
                  <a:gd name="T14" fmla="*/ 719850 w 1439701"/>
                  <a:gd name="T15" fmla="*/ 0 h 1439101"/>
                  <a:gd name="T16" fmla="*/ 1439701 w 1439701"/>
                  <a:gd name="T17" fmla="*/ 719551 h 1439101"/>
                  <a:gd name="T18" fmla="*/ 719850 w 1439701"/>
                  <a:gd name="T19" fmla="*/ 1439102 h 1439101"/>
                  <a:gd name="T20" fmla="*/ 695343 w 1439701"/>
                  <a:gd name="T21" fmla="*/ 1438684 h 14391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695345 w 1439701"/>
                  <a:gd name="T34" fmla="*/ 0 h 1439101"/>
                  <a:gd name="T35" fmla="*/ 1439701 w 1439701"/>
                  <a:gd name="T36" fmla="*/ 1439101 h 14391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39701" h="1439101" stroke="0">
                    <a:moveTo>
                      <a:pt x="719851" y="0"/>
                    </a:moveTo>
                    <a:lnTo>
                      <a:pt x="719850" y="0"/>
                    </a:lnTo>
                    <a:cubicBezTo>
                      <a:pt x="1117413" y="0"/>
                      <a:pt x="1439701" y="322154"/>
                      <a:pt x="1439701" y="719551"/>
                    </a:cubicBezTo>
                    <a:cubicBezTo>
                      <a:pt x="1439701" y="1116948"/>
                      <a:pt x="1117412" y="1439102"/>
                      <a:pt x="719850" y="1439102"/>
                    </a:cubicBezTo>
                    <a:cubicBezTo>
                      <a:pt x="711679" y="1439102"/>
                      <a:pt x="703509" y="1438962"/>
                      <a:pt x="695343" y="1438684"/>
                    </a:cubicBezTo>
                    <a:lnTo>
                      <a:pt x="719851" y="719551"/>
                    </a:lnTo>
                    <a:close/>
                  </a:path>
                  <a:path w="1439701" h="1439101" fill="none">
                    <a:moveTo>
                      <a:pt x="719851" y="0"/>
                    </a:moveTo>
                    <a:lnTo>
                      <a:pt x="719850" y="0"/>
                    </a:lnTo>
                    <a:cubicBezTo>
                      <a:pt x="1117413" y="0"/>
                      <a:pt x="1439701" y="322154"/>
                      <a:pt x="1439701" y="719551"/>
                    </a:cubicBezTo>
                    <a:cubicBezTo>
                      <a:pt x="1439701" y="1116948"/>
                      <a:pt x="1117412" y="1439102"/>
                      <a:pt x="719850" y="1439102"/>
                    </a:cubicBezTo>
                    <a:cubicBezTo>
                      <a:pt x="711679" y="1439102"/>
                      <a:pt x="703509" y="1438962"/>
                      <a:pt x="695343" y="1438684"/>
                    </a:cubicBezTo>
                  </a:path>
                </a:pathLst>
              </a:custGeom>
              <a:solidFill>
                <a:schemeClr val="accent1"/>
              </a:solidFill>
              <a:ln w="28575">
                <a:solidFill>
                  <a:srgbClr val="E75C01"/>
                </a:solidFill>
                <a:round/>
              </a:ln>
            </p:spPr>
            <p:txBody>
              <a:bodyPr anchor="ctr"/>
              <a:lstStyle/>
              <a:p>
                <a:endParaRPr lang="zh-CN" altLang="en-US" sz="12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5" name="直接连接符 52"/>
              <p:cNvCxnSpPr>
                <a:cxnSpLocks noChangeShapeType="1"/>
              </p:cNvCxnSpPr>
              <p:nvPr/>
            </p:nvCxnSpPr>
            <p:spPr bwMode="auto">
              <a:xfrm rot="5400000">
                <a:off x="7735" y="715421"/>
                <a:ext cx="1439101" cy="0"/>
              </a:xfrm>
              <a:prstGeom prst="line">
                <a:avLst/>
              </a:prstGeom>
              <a:noFill/>
              <a:ln w="38100">
                <a:solidFill>
                  <a:srgbClr val="00B050"/>
                </a:solidFill>
                <a:prstDash val="sys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89" name="右大括号 119"/>
          <p:cNvSpPr/>
          <p:nvPr/>
        </p:nvSpPr>
        <p:spPr bwMode="auto">
          <a:xfrm rot="5400000">
            <a:off x="3902274" y="247191"/>
            <a:ext cx="275022" cy="5897254"/>
          </a:xfrm>
          <a:prstGeom prst="rightBrace">
            <a:avLst>
              <a:gd name="adj1" fmla="val 29399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0" name="TextBox 121"/>
          <p:cNvSpPr txBox="1">
            <a:spLocks noChangeArrowheads="1"/>
          </p:cNvSpPr>
          <p:nvPr/>
        </p:nvSpPr>
        <p:spPr bwMode="auto">
          <a:xfrm>
            <a:off x="3785959" y="3379070"/>
            <a:ext cx="9509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1" name="下箭头 126"/>
          <p:cNvSpPr>
            <a:spLocks noChangeArrowheads="1"/>
          </p:cNvSpPr>
          <p:nvPr/>
        </p:nvSpPr>
        <p:spPr bwMode="auto">
          <a:xfrm>
            <a:off x="3922181" y="3763319"/>
            <a:ext cx="287337" cy="358775"/>
          </a:xfrm>
          <a:prstGeom prst="downArrow">
            <a:avLst>
              <a:gd name="adj1" fmla="val 50000"/>
              <a:gd name="adj2" fmla="val 50003"/>
            </a:avLst>
          </a:prstGeom>
          <a:solidFill>
            <a:srgbClr val="F8CFC8"/>
          </a:solidFill>
          <a:ln w="25400">
            <a:solidFill>
              <a:srgbClr val="B32C16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" name="TextBox 127"/>
          <p:cNvSpPr txBox="1">
            <a:spLocks noChangeArrowheads="1"/>
          </p:cNvSpPr>
          <p:nvPr/>
        </p:nvSpPr>
        <p:spPr bwMode="auto">
          <a:xfrm>
            <a:off x="3766691" y="4089102"/>
            <a:ext cx="9493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份</a:t>
            </a:r>
          </a:p>
        </p:txBody>
      </p:sp>
      <p:grpSp>
        <p:nvGrpSpPr>
          <p:cNvPr id="93" name="Group 62"/>
          <p:cNvGrpSpPr/>
          <p:nvPr/>
        </p:nvGrpSpPr>
        <p:grpSpPr bwMode="auto">
          <a:xfrm>
            <a:off x="580220" y="3939902"/>
            <a:ext cx="2305050" cy="607131"/>
            <a:chOff x="0" y="0"/>
            <a:chExt cx="2304256" cy="576064"/>
          </a:xfrm>
          <a:noFill/>
        </p:grpSpPr>
        <p:sp>
          <p:nvSpPr>
            <p:cNvPr id="94" name="云形标注 137"/>
            <p:cNvSpPr>
              <a:spLocks noChangeArrowheads="1"/>
            </p:cNvSpPr>
            <p:nvPr/>
          </p:nvSpPr>
          <p:spPr bwMode="auto">
            <a:xfrm>
              <a:off x="0" y="0"/>
              <a:ext cx="2304256" cy="576064"/>
            </a:xfrm>
            <a:prstGeom prst="cloudCallout">
              <a:avLst>
                <a:gd name="adj1" fmla="val 89270"/>
                <a:gd name="adj2" fmla="val -37289"/>
              </a:avLst>
            </a:prstGeom>
            <a:grpFill/>
            <a:ln w="25400">
              <a:solidFill>
                <a:srgbClr val="6E84B4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sz="12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5" name="TextBox 136"/>
            <p:cNvSpPr txBox="1">
              <a:spLocks noChangeArrowheads="1"/>
            </p:cNvSpPr>
            <p:nvPr/>
          </p:nvSpPr>
          <p:spPr bwMode="auto">
            <a:xfrm>
              <a:off x="391245" y="68761"/>
              <a:ext cx="1584176" cy="43804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4×2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6" name="Group 65"/>
          <p:cNvGrpSpPr/>
          <p:nvPr/>
        </p:nvGrpSpPr>
        <p:grpSpPr bwMode="auto">
          <a:xfrm>
            <a:off x="1167110" y="2180723"/>
            <a:ext cx="431800" cy="674282"/>
            <a:chOff x="0" y="0"/>
            <a:chExt cx="432048" cy="674637"/>
          </a:xfrm>
        </p:grpSpPr>
        <p:sp>
          <p:nvSpPr>
            <p:cNvPr id="97" name="TextBox 93"/>
            <p:cNvSpPr txBox="1">
              <a:spLocks noChangeArrowheads="1"/>
            </p:cNvSpPr>
            <p:nvPr/>
          </p:nvSpPr>
          <p:spPr bwMode="auto">
            <a:xfrm>
              <a:off x="0" y="0"/>
              <a:ext cx="432048" cy="369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800" b="1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1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8" name="直接连接符 94"/>
            <p:cNvCxnSpPr>
              <a:cxnSpLocks noChangeShapeType="1"/>
            </p:cNvCxnSpPr>
            <p:nvPr/>
          </p:nvCxnSpPr>
          <p:spPr bwMode="auto">
            <a:xfrm>
              <a:off x="57183" y="373259"/>
              <a:ext cx="21602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9" name="TextBox 95"/>
            <p:cNvSpPr txBox="1">
              <a:spLocks noChangeArrowheads="1"/>
            </p:cNvSpPr>
            <p:nvPr/>
          </p:nvSpPr>
          <p:spPr bwMode="auto">
            <a:xfrm>
              <a:off x="0" y="305111"/>
              <a:ext cx="432048" cy="369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0" name="TextBox 89"/>
          <p:cNvSpPr txBox="1">
            <a:spLocks noChangeArrowheads="1"/>
          </p:cNvSpPr>
          <p:nvPr/>
        </p:nvSpPr>
        <p:spPr bwMode="auto">
          <a:xfrm>
            <a:off x="3010477" y="1468324"/>
            <a:ext cx="720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份</a:t>
            </a:r>
          </a:p>
        </p:txBody>
      </p:sp>
      <p:sp>
        <p:nvSpPr>
          <p:cNvPr id="101" name="TextBox 89"/>
          <p:cNvSpPr txBox="1">
            <a:spLocks noChangeArrowheads="1"/>
          </p:cNvSpPr>
          <p:nvPr/>
        </p:nvSpPr>
        <p:spPr bwMode="auto">
          <a:xfrm>
            <a:off x="4687098" y="1468324"/>
            <a:ext cx="7191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份</a:t>
            </a:r>
          </a:p>
        </p:txBody>
      </p:sp>
      <p:sp>
        <p:nvSpPr>
          <p:cNvPr id="102" name="TextBox 89"/>
          <p:cNvSpPr txBox="1">
            <a:spLocks noChangeArrowheads="1"/>
          </p:cNvSpPr>
          <p:nvPr/>
        </p:nvSpPr>
        <p:spPr bwMode="auto">
          <a:xfrm>
            <a:off x="6357174" y="1468324"/>
            <a:ext cx="7191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份</a:t>
            </a:r>
          </a:p>
        </p:txBody>
      </p:sp>
      <p:grpSp>
        <p:nvGrpSpPr>
          <p:cNvPr id="106" name="组合 99"/>
          <p:cNvGrpSpPr/>
          <p:nvPr/>
        </p:nvGrpSpPr>
        <p:grpSpPr bwMode="auto">
          <a:xfrm>
            <a:off x="4609083" y="3371213"/>
            <a:ext cx="4067373" cy="928729"/>
            <a:chOff x="2500298" y="5715016"/>
            <a:chExt cx="4067402" cy="929530"/>
          </a:xfrm>
        </p:grpSpPr>
        <p:sp>
          <p:nvSpPr>
            <p:cNvPr id="107" name="TextBox 86"/>
            <p:cNvSpPr txBox="1">
              <a:spLocks noChangeArrowheads="1"/>
            </p:cNvSpPr>
            <p:nvPr/>
          </p:nvSpPr>
          <p:spPr bwMode="auto">
            <a:xfrm>
              <a:off x="2500298" y="5926169"/>
              <a:ext cx="4067402" cy="523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4÷   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 </a:t>
              </a:r>
              <a:r>
                <a:rPr lang="en-US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4×2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（份）</a:t>
              </a:r>
            </a:p>
          </p:txBody>
        </p:sp>
        <p:grpSp>
          <p:nvGrpSpPr>
            <p:cNvPr id="108" name="Group 2"/>
            <p:cNvGrpSpPr/>
            <p:nvPr/>
          </p:nvGrpSpPr>
          <p:grpSpPr bwMode="auto">
            <a:xfrm>
              <a:off x="3191127" y="5715016"/>
              <a:ext cx="440560" cy="929530"/>
              <a:chOff x="-5086" y="60444"/>
              <a:chExt cx="261745" cy="624694"/>
            </a:xfrm>
          </p:grpSpPr>
          <p:sp>
            <p:nvSpPr>
              <p:cNvPr id="109" name="TextBox 77"/>
              <p:cNvSpPr txBox="1">
                <a:spLocks noChangeArrowheads="1"/>
              </p:cNvSpPr>
              <p:nvPr/>
            </p:nvSpPr>
            <p:spPr bwMode="auto">
              <a:xfrm>
                <a:off x="0" y="60444"/>
                <a:ext cx="256659" cy="351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10" name="直接连接符 6"/>
              <p:cNvCxnSpPr>
                <a:cxnSpLocks noChangeShapeType="1"/>
              </p:cNvCxnSpPr>
              <p:nvPr/>
            </p:nvCxnSpPr>
            <p:spPr bwMode="auto">
              <a:xfrm>
                <a:off x="11794" y="358580"/>
                <a:ext cx="19249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11" name="TextBox 79"/>
              <p:cNvSpPr txBox="1">
                <a:spLocks noChangeArrowheads="1"/>
              </p:cNvSpPr>
              <p:nvPr/>
            </p:nvSpPr>
            <p:spPr bwMode="auto">
              <a:xfrm>
                <a:off x="-5086" y="333203"/>
                <a:ext cx="256659" cy="351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115" name="TextBox 7"/>
          <p:cNvSpPr txBox="1">
            <a:spLocks noChangeArrowheads="1"/>
          </p:cNvSpPr>
          <p:nvPr/>
        </p:nvSpPr>
        <p:spPr bwMode="auto">
          <a:xfrm>
            <a:off x="467544" y="957957"/>
            <a:ext cx="53292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⑶每   张一份，可以分成几份？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矩形 119"/>
              <p:cNvSpPr/>
              <p:nvPr/>
            </p:nvSpPr>
            <p:spPr>
              <a:xfrm>
                <a:off x="1151402" y="938337"/>
                <a:ext cx="396262" cy="5532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chemeClr val="tx1"/>
                  </a:solidFill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20" name="矩形 1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1402" y="938337"/>
                <a:ext cx="396262" cy="553293"/>
              </a:xfrm>
              <a:prstGeom prst="rect">
                <a:avLst/>
              </a:prstGeom>
              <a:blipFill rotWithShape="1">
                <a:blip r:embed="rId3"/>
                <a:stretch>
                  <a:fillRect t="-8791" b="-120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121" name="椭圆 3"/>
          <p:cNvSpPr>
            <a:spLocks noChangeArrowheads="1"/>
          </p:cNvSpPr>
          <p:nvPr/>
        </p:nvSpPr>
        <p:spPr bwMode="auto">
          <a:xfrm>
            <a:off x="2866840" y="2020013"/>
            <a:ext cx="1008000" cy="1008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22" name="直接连接符 97"/>
          <p:cNvCxnSpPr>
            <a:cxnSpLocks noChangeShapeType="1"/>
          </p:cNvCxnSpPr>
          <p:nvPr/>
        </p:nvCxnSpPr>
        <p:spPr bwMode="auto">
          <a:xfrm flipH="1">
            <a:off x="3362991" y="1997729"/>
            <a:ext cx="12502" cy="1052568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23" name="Group 45"/>
          <p:cNvGrpSpPr/>
          <p:nvPr/>
        </p:nvGrpSpPr>
        <p:grpSpPr bwMode="auto">
          <a:xfrm>
            <a:off x="2830840" y="1882194"/>
            <a:ext cx="1080000" cy="1188000"/>
            <a:chOff x="-9524" y="0"/>
            <a:chExt cx="1592076" cy="1728192"/>
          </a:xfrm>
        </p:grpSpPr>
        <p:cxnSp>
          <p:nvCxnSpPr>
            <p:cNvPr id="124" name="直接连接符 46"/>
            <p:cNvCxnSpPr>
              <a:cxnSpLocks noChangeShapeType="1"/>
            </p:cNvCxnSpPr>
            <p:nvPr/>
          </p:nvCxnSpPr>
          <p:spPr bwMode="auto">
            <a:xfrm rot="5400000">
              <a:off x="70928" y="935567"/>
              <a:ext cx="1439101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125" name="Picture 2" descr="C:\Users\孙枚\Desktop\2.bm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500" y="0"/>
              <a:ext cx="533400" cy="1728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6" name="Group 48"/>
            <p:cNvGrpSpPr/>
            <p:nvPr/>
          </p:nvGrpSpPr>
          <p:grpSpPr bwMode="auto">
            <a:xfrm>
              <a:off x="142851" y="216017"/>
              <a:ext cx="1439701" cy="1445453"/>
              <a:chOff x="291" y="113"/>
              <a:chExt cx="1439701" cy="1445453"/>
            </a:xfrm>
          </p:grpSpPr>
          <p:sp>
            <p:nvSpPr>
              <p:cNvPr id="130" name="弧形 47"/>
              <p:cNvSpPr/>
              <p:nvPr/>
            </p:nvSpPr>
            <p:spPr bwMode="auto">
              <a:xfrm>
                <a:off x="291" y="113"/>
                <a:ext cx="1439701" cy="1440690"/>
              </a:xfrm>
              <a:custGeom>
                <a:avLst/>
                <a:gdLst>
                  <a:gd name="T0" fmla="*/ 719851 w 1439701"/>
                  <a:gd name="T1" fmla="*/ 0 h 1440690"/>
                  <a:gd name="T2" fmla="*/ 719850 w 1439701"/>
                  <a:gd name="T3" fmla="*/ 0 h 1440690"/>
                  <a:gd name="T4" fmla="*/ 1439701 w 1439701"/>
                  <a:gd name="T5" fmla="*/ 720345 h 1440690"/>
                  <a:gd name="T6" fmla="*/ 719850 w 1439701"/>
                  <a:gd name="T7" fmla="*/ 1440690 h 1440690"/>
                  <a:gd name="T8" fmla="*/ 695315 w 1439701"/>
                  <a:gd name="T9" fmla="*/ 1440271 h 1440690"/>
                  <a:gd name="T10" fmla="*/ 719851 w 1439701"/>
                  <a:gd name="T11" fmla="*/ 720345 h 1440690"/>
                  <a:gd name="T12" fmla="*/ 719851 w 1439701"/>
                  <a:gd name="T13" fmla="*/ 0 h 1440690"/>
                  <a:gd name="T14" fmla="*/ 719850 w 1439701"/>
                  <a:gd name="T15" fmla="*/ 0 h 1440690"/>
                  <a:gd name="T16" fmla="*/ 1439701 w 1439701"/>
                  <a:gd name="T17" fmla="*/ 720345 h 1440690"/>
                  <a:gd name="T18" fmla="*/ 719850 w 1439701"/>
                  <a:gd name="T19" fmla="*/ 1440690 h 1440690"/>
                  <a:gd name="T20" fmla="*/ 695315 w 1439701"/>
                  <a:gd name="T21" fmla="*/ 1440271 h 144069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695318 w 1439701"/>
                  <a:gd name="T34" fmla="*/ 0 h 1440690"/>
                  <a:gd name="T35" fmla="*/ 1439701 w 1439701"/>
                  <a:gd name="T36" fmla="*/ 1440690 h 144069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39701" h="1440690" stroke="0">
                    <a:moveTo>
                      <a:pt x="719851" y="0"/>
                    </a:moveTo>
                    <a:lnTo>
                      <a:pt x="719850" y="0"/>
                    </a:lnTo>
                    <a:cubicBezTo>
                      <a:pt x="1117413" y="0"/>
                      <a:pt x="1439701" y="322509"/>
                      <a:pt x="1439701" y="720345"/>
                    </a:cubicBezTo>
                    <a:cubicBezTo>
                      <a:pt x="1439701" y="1118180"/>
                      <a:pt x="1117412" y="1440690"/>
                      <a:pt x="719850" y="1440690"/>
                    </a:cubicBezTo>
                    <a:cubicBezTo>
                      <a:pt x="711670" y="1440690"/>
                      <a:pt x="703491" y="1440550"/>
                      <a:pt x="695315" y="1440271"/>
                    </a:cubicBezTo>
                    <a:lnTo>
                      <a:pt x="719851" y="720345"/>
                    </a:lnTo>
                    <a:close/>
                  </a:path>
                  <a:path w="1439701" h="1440690" fill="none">
                    <a:moveTo>
                      <a:pt x="719851" y="0"/>
                    </a:moveTo>
                    <a:lnTo>
                      <a:pt x="719850" y="0"/>
                    </a:lnTo>
                    <a:cubicBezTo>
                      <a:pt x="1117413" y="0"/>
                      <a:pt x="1439701" y="322509"/>
                      <a:pt x="1439701" y="720345"/>
                    </a:cubicBezTo>
                    <a:cubicBezTo>
                      <a:pt x="1439701" y="1118180"/>
                      <a:pt x="1117412" y="1440690"/>
                      <a:pt x="719850" y="1440690"/>
                    </a:cubicBezTo>
                    <a:cubicBezTo>
                      <a:pt x="711670" y="1440690"/>
                      <a:pt x="703491" y="1440550"/>
                      <a:pt x="695315" y="1440271"/>
                    </a:cubicBezTo>
                  </a:path>
                </a:pathLst>
              </a:custGeom>
              <a:solidFill>
                <a:schemeClr val="accent1"/>
              </a:solidFill>
              <a:ln w="28575">
                <a:solidFill>
                  <a:srgbClr val="E75C01"/>
                </a:solidFill>
                <a:round/>
              </a:ln>
            </p:spPr>
            <p:txBody>
              <a:bodyPr anchor="ctr"/>
              <a:lstStyle/>
              <a:p>
                <a:endParaRPr lang="zh-CN" altLang="en-US" sz="12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31" name="直接连接符 48"/>
              <p:cNvCxnSpPr>
                <a:cxnSpLocks noChangeShapeType="1"/>
              </p:cNvCxnSpPr>
              <p:nvPr/>
            </p:nvCxnSpPr>
            <p:spPr bwMode="auto">
              <a:xfrm rot="5400000">
                <a:off x="6940" y="725222"/>
                <a:ext cx="1440689" cy="0"/>
              </a:xfrm>
              <a:prstGeom prst="line">
                <a:avLst/>
              </a:prstGeom>
              <a:noFill/>
              <a:ln w="38100">
                <a:solidFill>
                  <a:srgbClr val="00B050"/>
                </a:solidFill>
                <a:prstDash val="sys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27" name="Group 51"/>
            <p:cNvGrpSpPr/>
            <p:nvPr/>
          </p:nvGrpSpPr>
          <p:grpSpPr bwMode="auto">
            <a:xfrm rot="10800000">
              <a:off x="-9524" y="216025"/>
              <a:ext cx="1439701" cy="1443866"/>
              <a:chOff x="9823" y="-8895"/>
              <a:chExt cx="1439701" cy="1443866"/>
            </a:xfrm>
          </p:grpSpPr>
          <p:sp>
            <p:nvSpPr>
              <p:cNvPr id="128" name="弧形 51"/>
              <p:cNvSpPr/>
              <p:nvPr/>
            </p:nvSpPr>
            <p:spPr bwMode="auto">
              <a:xfrm>
                <a:off x="9823" y="-8895"/>
                <a:ext cx="1439701" cy="1439101"/>
              </a:xfrm>
              <a:custGeom>
                <a:avLst/>
                <a:gdLst>
                  <a:gd name="T0" fmla="*/ 719851 w 1439701"/>
                  <a:gd name="T1" fmla="*/ 0 h 1439101"/>
                  <a:gd name="T2" fmla="*/ 719850 w 1439701"/>
                  <a:gd name="T3" fmla="*/ 0 h 1439101"/>
                  <a:gd name="T4" fmla="*/ 1439701 w 1439701"/>
                  <a:gd name="T5" fmla="*/ 719551 h 1439101"/>
                  <a:gd name="T6" fmla="*/ 719850 w 1439701"/>
                  <a:gd name="T7" fmla="*/ 1439102 h 1439101"/>
                  <a:gd name="T8" fmla="*/ 695343 w 1439701"/>
                  <a:gd name="T9" fmla="*/ 1438684 h 1439101"/>
                  <a:gd name="T10" fmla="*/ 719851 w 1439701"/>
                  <a:gd name="T11" fmla="*/ 719551 h 1439101"/>
                  <a:gd name="T12" fmla="*/ 719851 w 1439701"/>
                  <a:gd name="T13" fmla="*/ 0 h 1439101"/>
                  <a:gd name="T14" fmla="*/ 719850 w 1439701"/>
                  <a:gd name="T15" fmla="*/ 0 h 1439101"/>
                  <a:gd name="T16" fmla="*/ 1439701 w 1439701"/>
                  <a:gd name="T17" fmla="*/ 719551 h 1439101"/>
                  <a:gd name="T18" fmla="*/ 719850 w 1439701"/>
                  <a:gd name="T19" fmla="*/ 1439102 h 1439101"/>
                  <a:gd name="T20" fmla="*/ 695343 w 1439701"/>
                  <a:gd name="T21" fmla="*/ 1438684 h 14391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695345 w 1439701"/>
                  <a:gd name="T34" fmla="*/ 0 h 1439101"/>
                  <a:gd name="T35" fmla="*/ 1439701 w 1439701"/>
                  <a:gd name="T36" fmla="*/ 1439101 h 14391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39701" h="1439101" stroke="0">
                    <a:moveTo>
                      <a:pt x="719851" y="0"/>
                    </a:moveTo>
                    <a:lnTo>
                      <a:pt x="719850" y="0"/>
                    </a:lnTo>
                    <a:cubicBezTo>
                      <a:pt x="1117413" y="0"/>
                      <a:pt x="1439701" y="322154"/>
                      <a:pt x="1439701" y="719551"/>
                    </a:cubicBezTo>
                    <a:cubicBezTo>
                      <a:pt x="1439701" y="1116948"/>
                      <a:pt x="1117412" y="1439102"/>
                      <a:pt x="719850" y="1439102"/>
                    </a:cubicBezTo>
                    <a:cubicBezTo>
                      <a:pt x="711679" y="1439102"/>
                      <a:pt x="703509" y="1438962"/>
                      <a:pt x="695343" y="1438684"/>
                    </a:cubicBezTo>
                    <a:lnTo>
                      <a:pt x="719851" y="719551"/>
                    </a:lnTo>
                    <a:close/>
                  </a:path>
                  <a:path w="1439701" h="1439101" fill="none">
                    <a:moveTo>
                      <a:pt x="719851" y="0"/>
                    </a:moveTo>
                    <a:lnTo>
                      <a:pt x="719850" y="0"/>
                    </a:lnTo>
                    <a:cubicBezTo>
                      <a:pt x="1117413" y="0"/>
                      <a:pt x="1439701" y="322154"/>
                      <a:pt x="1439701" y="719551"/>
                    </a:cubicBezTo>
                    <a:cubicBezTo>
                      <a:pt x="1439701" y="1116948"/>
                      <a:pt x="1117412" y="1439102"/>
                      <a:pt x="719850" y="1439102"/>
                    </a:cubicBezTo>
                    <a:cubicBezTo>
                      <a:pt x="711679" y="1439102"/>
                      <a:pt x="703509" y="1438962"/>
                      <a:pt x="695343" y="1438684"/>
                    </a:cubicBezTo>
                  </a:path>
                </a:pathLst>
              </a:custGeom>
              <a:solidFill>
                <a:schemeClr val="accent1"/>
              </a:solidFill>
              <a:ln w="28575">
                <a:solidFill>
                  <a:srgbClr val="E75C01"/>
                </a:solidFill>
                <a:round/>
              </a:ln>
            </p:spPr>
            <p:txBody>
              <a:bodyPr anchor="ctr"/>
              <a:lstStyle/>
              <a:p>
                <a:endParaRPr lang="zh-CN" altLang="en-US" sz="12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29" name="直接连接符 52"/>
              <p:cNvCxnSpPr>
                <a:cxnSpLocks noChangeShapeType="1"/>
              </p:cNvCxnSpPr>
              <p:nvPr/>
            </p:nvCxnSpPr>
            <p:spPr bwMode="auto">
              <a:xfrm rot="5400000">
                <a:off x="7735" y="715421"/>
                <a:ext cx="1439101" cy="0"/>
              </a:xfrm>
              <a:prstGeom prst="line">
                <a:avLst/>
              </a:prstGeom>
              <a:noFill/>
              <a:ln w="38100">
                <a:solidFill>
                  <a:srgbClr val="00B050"/>
                </a:solidFill>
                <a:prstDash val="sys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88" name="右大括号 87"/>
          <p:cNvSpPr/>
          <p:nvPr/>
        </p:nvSpPr>
        <p:spPr bwMode="auto">
          <a:xfrm rot="16200000">
            <a:off x="1471412" y="1320613"/>
            <a:ext cx="222463" cy="1087200"/>
          </a:xfrm>
          <a:prstGeom prst="rightBrace">
            <a:avLst>
              <a:gd name="adj1" fmla="val 33284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1" name="椭圆 3"/>
          <p:cNvSpPr>
            <a:spLocks noChangeArrowheads="1"/>
          </p:cNvSpPr>
          <p:nvPr/>
        </p:nvSpPr>
        <p:spPr bwMode="auto">
          <a:xfrm>
            <a:off x="4421506" y="2068382"/>
            <a:ext cx="1008000" cy="1008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52" name="直接连接符 97"/>
          <p:cNvCxnSpPr>
            <a:cxnSpLocks noChangeShapeType="1"/>
          </p:cNvCxnSpPr>
          <p:nvPr/>
        </p:nvCxnSpPr>
        <p:spPr bwMode="auto">
          <a:xfrm flipH="1">
            <a:off x="4917657" y="2046098"/>
            <a:ext cx="12502" cy="1052568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53" name="Group 45"/>
          <p:cNvGrpSpPr/>
          <p:nvPr/>
        </p:nvGrpSpPr>
        <p:grpSpPr bwMode="auto">
          <a:xfrm>
            <a:off x="4385506" y="1930563"/>
            <a:ext cx="1080000" cy="1188000"/>
            <a:chOff x="-9524" y="0"/>
            <a:chExt cx="1592076" cy="1728192"/>
          </a:xfrm>
        </p:grpSpPr>
        <p:cxnSp>
          <p:nvCxnSpPr>
            <p:cNvPr id="154" name="直接连接符 46"/>
            <p:cNvCxnSpPr>
              <a:cxnSpLocks noChangeShapeType="1"/>
            </p:cNvCxnSpPr>
            <p:nvPr/>
          </p:nvCxnSpPr>
          <p:spPr bwMode="auto">
            <a:xfrm rot="5400000">
              <a:off x="70928" y="935567"/>
              <a:ext cx="1439101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155" name="Picture 2" descr="C:\Users\孙枚\Desktop\2.bm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500" y="0"/>
              <a:ext cx="533400" cy="1728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6" name="Group 48"/>
            <p:cNvGrpSpPr/>
            <p:nvPr/>
          </p:nvGrpSpPr>
          <p:grpSpPr bwMode="auto">
            <a:xfrm>
              <a:off x="142851" y="216017"/>
              <a:ext cx="1439701" cy="1445453"/>
              <a:chOff x="291" y="113"/>
              <a:chExt cx="1439701" cy="1445453"/>
            </a:xfrm>
          </p:grpSpPr>
          <p:sp>
            <p:nvSpPr>
              <p:cNvPr id="160" name="弧形 47"/>
              <p:cNvSpPr/>
              <p:nvPr/>
            </p:nvSpPr>
            <p:spPr bwMode="auto">
              <a:xfrm>
                <a:off x="291" y="113"/>
                <a:ext cx="1439701" cy="1440690"/>
              </a:xfrm>
              <a:custGeom>
                <a:avLst/>
                <a:gdLst>
                  <a:gd name="T0" fmla="*/ 719851 w 1439701"/>
                  <a:gd name="T1" fmla="*/ 0 h 1440690"/>
                  <a:gd name="T2" fmla="*/ 719850 w 1439701"/>
                  <a:gd name="T3" fmla="*/ 0 h 1440690"/>
                  <a:gd name="T4" fmla="*/ 1439701 w 1439701"/>
                  <a:gd name="T5" fmla="*/ 720345 h 1440690"/>
                  <a:gd name="T6" fmla="*/ 719850 w 1439701"/>
                  <a:gd name="T7" fmla="*/ 1440690 h 1440690"/>
                  <a:gd name="T8" fmla="*/ 695315 w 1439701"/>
                  <a:gd name="T9" fmla="*/ 1440271 h 1440690"/>
                  <a:gd name="T10" fmla="*/ 719851 w 1439701"/>
                  <a:gd name="T11" fmla="*/ 720345 h 1440690"/>
                  <a:gd name="T12" fmla="*/ 719851 w 1439701"/>
                  <a:gd name="T13" fmla="*/ 0 h 1440690"/>
                  <a:gd name="T14" fmla="*/ 719850 w 1439701"/>
                  <a:gd name="T15" fmla="*/ 0 h 1440690"/>
                  <a:gd name="T16" fmla="*/ 1439701 w 1439701"/>
                  <a:gd name="T17" fmla="*/ 720345 h 1440690"/>
                  <a:gd name="T18" fmla="*/ 719850 w 1439701"/>
                  <a:gd name="T19" fmla="*/ 1440690 h 1440690"/>
                  <a:gd name="T20" fmla="*/ 695315 w 1439701"/>
                  <a:gd name="T21" fmla="*/ 1440271 h 144069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695318 w 1439701"/>
                  <a:gd name="T34" fmla="*/ 0 h 1440690"/>
                  <a:gd name="T35" fmla="*/ 1439701 w 1439701"/>
                  <a:gd name="T36" fmla="*/ 1440690 h 144069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39701" h="1440690" stroke="0">
                    <a:moveTo>
                      <a:pt x="719851" y="0"/>
                    </a:moveTo>
                    <a:lnTo>
                      <a:pt x="719850" y="0"/>
                    </a:lnTo>
                    <a:cubicBezTo>
                      <a:pt x="1117413" y="0"/>
                      <a:pt x="1439701" y="322509"/>
                      <a:pt x="1439701" y="720345"/>
                    </a:cubicBezTo>
                    <a:cubicBezTo>
                      <a:pt x="1439701" y="1118180"/>
                      <a:pt x="1117412" y="1440690"/>
                      <a:pt x="719850" y="1440690"/>
                    </a:cubicBezTo>
                    <a:cubicBezTo>
                      <a:pt x="711670" y="1440690"/>
                      <a:pt x="703491" y="1440550"/>
                      <a:pt x="695315" y="1440271"/>
                    </a:cubicBezTo>
                    <a:lnTo>
                      <a:pt x="719851" y="720345"/>
                    </a:lnTo>
                    <a:close/>
                  </a:path>
                  <a:path w="1439701" h="1440690" fill="none">
                    <a:moveTo>
                      <a:pt x="719851" y="0"/>
                    </a:moveTo>
                    <a:lnTo>
                      <a:pt x="719850" y="0"/>
                    </a:lnTo>
                    <a:cubicBezTo>
                      <a:pt x="1117413" y="0"/>
                      <a:pt x="1439701" y="322509"/>
                      <a:pt x="1439701" y="720345"/>
                    </a:cubicBezTo>
                    <a:cubicBezTo>
                      <a:pt x="1439701" y="1118180"/>
                      <a:pt x="1117412" y="1440690"/>
                      <a:pt x="719850" y="1440690"/>
                    </a:cubicBezTo>
                    <a:cubicBezTo>
                      <a:pt x="711670" y="1440690"/>
                      <a:pt x="703491" y="1440550"/>
                      <a:pt x="695315" y="1440271"/>
                    </a:cubicBezTo>
                  </a:path>
                </a:pathLst>
              </a:custGeom>
              <a:solidFill>
                <a:schemeClr val="accent1"/>
              </a:solidFill>
              <a:ln w="28575">
                <a:solidFill>
                  <a:srgbClr val="E75C01"/>
                </a:solidFill>
                <a:round/>
              </a:ln>
            </p:spPr>
            <p:txBody>
              <a:bodyPr anchor="ctr"/>
              <a:lstStyle/>
              <a:p>
                <a:endParaRPr lang="zh-CN" altLang="en-US" sz="12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61" name="直接连接符 48"/>
              <p:cNvCxnSpPr>
                <a:cxnSpLocks noChangeShapeType="1"/>
              </p:cNvCxnSpPr>
              <p:nvPr/>
            </p:nvCxnSpPr>
            <p:spPr bwMode="auto">
              <a:xfrm rot="5400000">
                <a:off x="6940" y="725222"/>
                <a:ext cx="1440689" cy="0"/>
              </a:xfrm>
              <a:prstGeom prst="line">
                <a:avLst/>
              </a:prstGeom>
              <a:noFill/>
              <a:ln w="38100">
                <a:solidFill>
                  <a:srgbClr val="00B050"/>
                </a:solidFill>
                <a:prstDash val="sys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57" name="Group 51"/>
            <p:cNvGrpSpPr/>
            <p:nvPr/>
          </p:nvGrpSpPr>
          <p:grpSpPr bwMode="auto">
            <a:xfrm rot="10800000">
              <a:off x="-9524" y="216025"/>
              <a:ext cx="1439701" cy="1443866"/>
              <a:chOff x="9823" y="-8895"/>
              <a:chExt cx="1439701" cy="1443866"/>
            </a:xfrm>
          </p:grpSpPr>
          <p:sp>
            <p:nvSpPr>
              <p:cNvPr id="158" name="弧形 51"/>
              <p:cNvSpPr/>
              <p:nvPr/>
            </p:nvSpPr>
            <p:spPr bwMode="auto">
              <a:xfrm>
                <a:off x="9823" y="-8895"/>
                <a:ext cx="1439701" cy="1439101"/>
              </a:xfrm>
              <a:custGeom>
                <a:avLst/>
                <a:gdLst>
                  <a:gd name="T0" fmla="*/ 719851 w 1439701"/>
                  <a:gd name="T1" fmla="*/ 0 h 1439101"/>
                  <a:gd name="T2" fmla="*/ 719850 w 1439701"/>
                  <a:gd name="T3" fmla="*/ 0 h 1439101"/>
                  <a:gd name="T4" fmla="*/ 1439701 w 1439701"/>
                  <a:gd name="T5" fmla="*/ 719551 h 1439101"/>
                  <a:gd name="T6" fmla="*/ 719850 w 1439701"/>
                  <a:gd name="T7" fmla="*/ 1439102 h 1439101"/>
                  <a:gd name="T8" fmla="*/ 695343 w 1439701"/>
                  <a:gd name="T9" fmla="*/ 1438684 h 1439101"/>
                  <a:gd name="T10" fmla="*/ 719851 w 1439701"/>
                  <a:gd name="T11" fmla="*/ 719551 h 1439101"/>
                  <a:gd name="T12" fmla="*/ 719851 w 1439701"/>
                  <a:gd name="T13" fmla="*/ 0 h 1439101"/>
                  <a:gd name="T14" fmla="*/ 719850 w 1439701"/>
                  <a:gd name="T15" fmla="*/ 0 h 1439101"/>
                  <a:gd name="T16" fmla="*/ 1439701 w 1439701"/>
                  <a:gd name="T17" fmla="*/ 719551 h 1439101"/>
                  <a:gd name="T18" fmla="*/ 719850 w 1439701"/>
                  <a:gd name="T19" fmla="*/ 1439102 h 1439101"/>
                  <a:gd name="T20" fmla="*/ 695343 w 1439701"/>
                  <a:gd name="T21" fmla="*/ 1438684 h 14391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695345 w 1439701"/>
                  <a:gd name="T34" fmla="*/ 0 h 1439101"/>
                  <a:gd name="T35" fmla="*/ 1439701 w 1439701"/>
                  <a:gd name="T36" fmla="*/ 1439101 h 14391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39701" h="1439101" stroke="0">
                    <a:moveTo>
                      <a:pt x="719851" y="0"/>
                    </a:moveTo>
                    <a:lnTo>
                      <a:pt x="719850" y="0"/>
                    </a:lnTo>
                    <a:cubicBezTo>
                      <a:pt x="1117413" y="0"/>
                      <a:pt x="1439701" y="322154"/>
                      <a:pt x="1439701" y="719551"/>
                    </a:cubicBezTo>
                    <a:cubicBezTo>
                      <a:pt x="1439701" y="1116948"/>
                      <a:pt x="1117412" y="1439102"/>
                      <a:pt x="719850" y="1439102"/>
                    </a:cubicBezTo>
                    <a:cubicBezTo>
                      <a:pt x="711679" y="1439102"/>
                      <a:pt x="703509" y="1438962"/>
                      <a:pt x="695343" y="1438684"/>
                    </a:cubicBezTo>
                    <a:lnTo>
                      <a:pt x="719851" y="719551"/>
                    </a:lnTo>
                    <a:close/>
                  </a:path>
                  <a:path w="1439701" h="1439101" fill="none">
                    <a:moveTo>
                      <a:pt x="719851" y="0"/>
                    </a:moveTo>
                    <a:lnTo>
                      <a:pt x="719850" y="0"/>
                    </a:lnTo>
                    <a:cubicBezTo>
                      <a:pt x="1117413" y="0"/>
                      <a:pt x="1439701" y="322154"/>
                      <a:pt x="1439701" y="719551"/>
                    </a:cubicBezTo>
                    <a:cubicBezTo>
                      <a:pt x="1439701" y="1116948"/>
                      <a:pt x="1117412" y="1439102"/>
                      <a:pt x="719850" y="1439102"/>
                    </a:cubicBezTo>
                    <a:cubicBezTo>
                      <a:pt x="711679" y="1439102"/>
                      <a:pt x="703509" y="1438962"/>
                      <a:pt x="695343" y="1438684"/>
                    </a:cubicBezTo>
                  </a:path>
                </a:pathLst>
              </a:custGeom>
              <a:solidFill>
                <a:schemeClr val="accent1"/>
              </a:solidFill>
              <a:ln w="28575">
                <a:solidFill>
                  <a:srgbClr val="E75C01"/>
                </a:solidFill>
                <a:round/>
              </a:ln>
            </p:spPr>
            <p:txBody>
              <a:bodyPr anchor="ctr"/>
              <a:lstStyle/>
              <a:p>
                <a:endParaRPr lang="zh-CN" altLang="en-US" sz="12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59" name="直接连接符 52"/>
              <p:cNvCxnSpPr>
                <a:cxnSpLocks noChangeShapeType="1"/>
              </p:cNvCxnSpPr>
              <p:nvPr/>
            </p:nvCxnSpPr>
            <p:spPr bwMode="auto">
              <a:xfrm rot="5400000">
                <a:off x="7735" y="715421"/>
                <a:ext cx="1439101" cy="0"/>
              </a:xfrm>
              <a:prstGeom prst="line">
                <a:avLst/>
              </a:prstGeom>
              <a:noFill/>
              <a:ln w="38100">
                <a:solidFill>
                  <a:srgbClr val="00B050"/>
                </a:solidFill>
                <a:prstDash val="sys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163" name="椭圆 3"/>
          <p:cNvSpPr>
            <a:spLocks noChangeArrowheads="1"/>
          </p:cNvSpPr>
          <p:nvPr/>
        </p:nvSpPr>
        <p:spPr bwMode="auto">
          <a:xfrm>
            <a:off x="6068311" y="2087991"/>
            <a:ext cx="1008000" cy="1008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64" name="直接连接符 97"/>
          <p:cNvCxnSpPr>
            <a:cxnSpLocks noChangeShapeType="1"/>
          </p:cNvCxnSpPr>
          <p:nvPr/>
        </p:nvCxnSpPr>
        <p:spPr bwMode="auto">
          <a:xfrm flipH="1">
            <a:off x="6564462" y="2065707"/>
            <a:ext cx="12502" cy="1052568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65" name="Group 45"/>
          <p:cNvGrpSpPr/>
          <p:nvPr/>
        </p:nvGrpSpPr>
        <p:grpSpPr bwMode="auto">
          <a:xfrm>
            <a:off x="6059078" y="1940605"/>
            <a:ext cx="1080000" cy="1188000"/>
            <a:chOff x="-9524" y="0"/>
            <a:chExt cx="1592076" cy="1728192"/>
          </a:xfrm>
        </p:grpSpPr>
        <p:cxnSp>
          <p:nvCxnSpPr>
            <p:cNvPr id="166" name="直接连接符 46"/>
            <p:cNvCxnSpPr>
              <a:cxnSpLocks noChangeShapeType="1"/>
            </p:cNvCxnSpPr>
            <p:nvPr/>
          </p:nvCxnSpPr>
          <p:spPr bwMode="auto">
            <a:xfrm rot="5400000">
              <a:off x="70928" y="935567"/>
              <a:ext cx="1439101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167" name="Picture 2" descr="C:\Users\孙枚\Desktop\2.bm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500" y="0"/>
              <a:ext cx="533400" cy="1728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8" name="Group 48"/>
            <p:cNvGrpSpPr/>
            <p:nvPr/>
          </p:nvGrpSpPr>
          <p:grpSpPr bwMode="auto">
            <a:xfrm>
              <a:off x="142851" y="216017"/>
              <a:ext cx="1439701" cy="1445453"/>
              <a:chOff x="291" y="113"/>
              <a:chExt cx="1439701" cy="1445453"/>
            </a:xfrm>
          </p:grpSpPr>
          <p:sp>
            <p:nvSpPr>
              <p:cNvPr id="172" name="弧形 47"/>
              <p:cNvSpPr/>
              <p:nvPr/>
            </p:nvSpPr>
            <p:spPr bwMode="auto">
              <a:xfrm>
                <a:off x="291" y="113"/>
                <a:ext cx="1439701" cy="1440690"/>
              </a:xfrm>
              <a:custGeom>
                <a:avLst/>
                <a:gdLst>
                  <a:gd name="T0" fmla="*/ 719851 w 1439701"/>
                  <a:gd name="T1" fmla="*/ 0 h 1440690"/>
                  <a:gd name="T2" fmla="*/ 719850 w 1439701"/>
                  <a:gd name="T3" fmla="*/ 0 h 1440690"/>
                  <a:gd name="T4" fmla="*/ 1439701 w 1439701"/>
                  <a:gd name="T5" fmla="*/ 720345 h 1440690"/>
                  <a:gd name="T6" fmla="*/ 719850 w 1439701"/>
                  <a:gd name="T7" fmla="*/ 1440690 h 1440690"/>
                  <a:gd name="T8" fmla="*/ 695315 w 1439701"/>
                  <a:gd name="T9" fmla="*/ 1440271 h 1440690"/>
                  <a:gd name="T10" fmla="*/ 719851 w 1439701"/>
                  <a:gd name="T11" fmla="*/ 720345 h 1440690"/>
                  <a:gd name="T12" fmla="*/ 719851 w 1439701"/>
                  <a:gd name="T13" fmla="*/ 0 h 1440690"/>
                  <a:gd name="T14" fmla="*/ 719850 w 1439701"/>
                  <a:gd name="T15" fmla="*/ 0 h 1440690"/>
                  <a:gd name="T16" fmla="*/ 1439701 w 1439701"/>
                  <a:gd name="T17" fmla="*/ 720345 h 1440690"/>
                  <a:gd name="T18" fmla="*/ 719850 w 1439701"/>
                  <a:gd name="T19" fmla="*/ 1440690 h 1440690"/>
                  <a:gd name="T20" fmla="*/ 695315 w 1439701"/>
                  <a:gd name="T21" fmla="*/ 1440271 h 144069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695318 w 1439701"/>
                  <a:gd name="T34" fmla="*/ 0 h 1440690"/>
                  <a:gd name="T35" fmla="*/ 1439701 w 1439701"/>
                  <a:gd name="T36" fmla="*/ 1440690 h 144069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39701" h="1440690" stroke="0">
                    <a:moveTo>
                      <a:pt x="719851" y="0"/>
                    </a:moveTo>
                    <a:lnTo>
                      <a:pt x="719850" y="0"/>
                    </a:lnTo>
                    <a:cubicBezTo>
                      <a:pt x="1117413" y="0"/>
                      <a:pt x="1439701" y="322509"/>
                      <a:pt x="1439701" y="720345"/>
                    </a:cubicBezTo>
                    <a:cubicBezTo>
                      <a:pt x="1439701" y="1118180"/>
                      <a:pt x="1117412" y="1440690"/>
                      <a:pt x="719850" y="1440690"/>
                    </a:cubicBezTo>
                    <a:cubicBezTo>
                      <a:pt x="711670" y="1440690"/>
                      <a:pt x="703491" y="1440550"/>
                      <a:pt x="695315" y="1440271"/>
                    </a:cubicBezTo>
                    <a:lnTo>
                      <a:pt x="719851" y="720345"/>
                    </a:lnTo>
                    <a:close/>
                  </a:path>
                  <a:path w="1439701" h="1440690" fill="none">
                    <a:moveTo>
                      <a:pt x="719851" y="0"/>
                    </a:moveTo>
                    <a:lnTo>
                      <a:pt x="719850" y="0"/>
                    </a:lnTo>
                    <a:cubicBezTo>
                      <a:pt x="1117413" y="0"/>
                      <a:pt x="1439701" y="322509"/>
                      <a:pt x="1439701" y="720345"/>
                    </a:cubicBezTo>
                    <a:cubicBezTo>
                      <a:pt x="1439701" y="1118180"/>
                      <a:pt x="1117412" y="1440690"/>
                      <a:pt x="719850" y="1440690"/>
                    </a:cubicBezTo>
                    <a:cubicBezTo>
                      <a:pt x="711670" y="1440690"/>
                      <a:pt x="703491" y="1440550"/>
                      <a:pt x="695315" y="1440271"/>
                    </a:cubicBezTo>
                  </a:path>
                </a:pathLst>
              </a:custGeom>
              <a:solidFill>
                <a:schemeClr val="accent1"/>
              </a:solidFill>
              <a:ln w="28575">
                <a:solidFill>
                  <a:srgbClr val="E75C01"/>
                </a:solidFill>
                <a:round/>
              </a:ln>
            </p:spPr>
            <p:txBody>
              <a:bodyPr anchor="ctr"/>
              <a:lstStyle/>
              <a:p>
                <a:endParaRPr lang="zh-CN" altLang="en-US" sz="12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73" name="直接连接符 48"/>
              <p:cNvCxnSpPr>
                <a:cxnSpLocks noChangeShapeType="1"/>
              </p:cNvCxnSpPr>
              <p:nvPr/>
            </p:nvCxnSpPr>
            <p:spPr bwMode="auto">
              <a:xfrm rot="5400000">
                <a:off x="6940" y="725222"/>
                <a:ext cx="1440689" cy="0"/>
              </a:xfrm>
              <a:prstGeom prst="line">
                <a:avLst/>
              </a:prstGeom>
              <a:noFill/>
              <a:ln w="38100">
                <a:solidFill>
                  <a:srgbClr val="00B050"/>
                </a:solidFill>
                <a:prstDash val="sys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9" name="Group 51"/>
            <p:cNvGrpSpPr/>
            <p:nvPr/>
          </p:nvGrpSpPr>
          <p:grpSpPr bwMode="auto">
            <a:xfrm rot="10800000">
              <a:off x="-9524" y="216025"/>
              <a:ext cx="1439701" cy="1443866"/>
              <a:chOff x="9823" y="-8895"/>
              <a:chExt cx="1439701" cy="1443866"/>
            </a:xfrm>
          </p:grpSpPr>
          <p:sp>
            <p:nvSpPr>
              <p:cNvPr id="170" name="弧形 51"/>
              <p:cNvSpPr/>
              <p:nvPr/>
            </p:nvSpPr>
            <p:spPr bwMode="auto">
              <a:xfrm>
                <a:off x="9823" y="-8895"/>
                <a:ext cx="1439701" cy="1439101"/>
              </a:xfrm>
              <a:custGeom>
                <a:avLst/>
                <a:gdLst>
                  <a:gd name="T0" fmla="*/ 719851 w 1439701"/>
                  <a:gd name="T1" fmla="*/ 0 h 1439101"/>
                  <a:gd name="T2" fmla="*/ 719850 w 1439701"/>
                  <a:gd name="T3" fmla="*/ 0 h 1439101"/>
                  <a:gd name="T4" fmla="*/ 1439701 w 1439701"/>
                  <a:gd name="T5" fmla="*/ 719551 h 1439101"/>
                  <a:gd name="T6" fmla="*/ 719850 w 1439701"/>
                  <a:gd name="T7" fmla="*/ 1439102 h 1439101"/>
                  <a:gd name="T8" fmla="*/ 695343 w 1439701"/>
                  <a:gd name="T9" fmla="*/ 1438684 h 1439101"/>
                  <a:gd name="T10" fmla="*/ 719851 w 1439701"/>
                  <a:gd name="T11" fmla="*/ 719551 h 1439101"/>
                  <a:gd name="T12" fmla="*/ 719851 w 1439701"/>
                  <a:gd name="T13" fmla="*/ 0 h 1439101"/>
                  <a:gd name="T14" fmla="*/ 719850 w 1439701"/>
                  <a:gd name="T15" fmla="*/ 0 h 1439101"/>
                  <a:gd name="T16" fmla="*/ 1439701 w 1439701"/>
                  <a:gd name="T17" fmla="*/ 719551 h 1439101"/>
                  <a:gd name="T18" fmla="*/ 719850 w 1439701"/>
                  <a:gd name="T19" fmla="*/ 1439102 h 1439101"/>
                  <a:gd name="T20" fmla="*/ 695343 w 1439701"/>
                  <a:gd name="T21" fmla="*/ 1438684 h 143910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695345 w 1439701"/>
                  <a:gd name="T34" fmla="*/ 0 h 1439101"/>
                  <a:gd name="T35" fmla="*/ 1439701 w 1439701"/>
                  <a:gd name="T36" fmla="*/ 1439101 h 143910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39701" h="1439101" stroke="0">
                    <a:moveTo>
                      <a:pt x="719851" y="0"/>
                    </a:moveTo>
                    <a:lnTo>
                      <a:pt x="719850" y="0"/>
                    </a:lnTo>
                    <a:cubicBezTo>
                      <a:pt x="1117413" y="0"/>
                      <a:pt x="1439701" y="322154"/>
                      <a:pt x="1439701" y="719551"/>
                    </a:cubicBezTo>
                    <a:cubicBezTo>
                      <a:pt x="1439701" y="1116948"/>
                      <a:pt x="1117412" y="1439102"/>
                      <a:pt x="719850" y="1439102"/>
                    </a:cubicBezTo>
                    <a:cubicBezTo>
                      <a:pt x="711679" y="1439102"/>
                      <a:pt x="703509" y="1438962"/>
                      <a:pt x="695343" y="1438684"/>
                    </a:cubicBezTo>
                    <a:lnTo>
                      <a:pt x="719851" y="719551"/>
                    </a:lnTo>
                    <a:close/>
                  </a:path>
                  <a:path w="1439701" h="1439101" fill="none">
                    <a:moveTo>
                      <a:pt x="719851" y="0"/>
                    </a:moveTo>
                    <a:lnTo>
                      <a:pt x="719850" y="0"/>
                    </a:lnTo>
                    <a:cubicBezTo>
                      <a:pt x="1117413" y="0"/>
                      <a:pt x="1439701" y="322154"/>
                      <a:pt x="1439701" y="719551"/>
                    </a:cubicBezTo>
                    <a:cubicBezTo>
                      <a:pt x="1439701" y="1116948"/>
                      <a:pt x="1117412" y="1439102"/>
                      <a:pt x="719850" y="1439102"/>
                    </a:cubicBezTo>
                    <a:cubicBezTo>
                      <a:pt x="711679" y="1439102"/>
                      <a:pt x="703509" y="1438962"/>
                      <a:pt x="695343" y="1438684"/>
                    </a:cubicBezTo>
                  </a:path>
                </a:pathLst>
              </a:custGeom>
              <a:solidFill>
                <a:schemeClr val="accent1"/>
              </a:solidFill>
              <a:ln w="28575">
                <a:solidFill>
                  <a:srgbClr val="E75C01"/>
                </a:solidFill>
                <a:round/>
              </a:ln>
            </p:spPr>
            <p:txBody>
              <a:bodyPr anchor="ctr"/>
              <a:lstStyle/>
              <a:p>
                <a:endParaRPr lang="zh-CN" altLang="en-US" sz="12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71" name="直接连接符 52"/>
              <p:cNvCxnSpPr>
                <a:cxnSpLocks noChangeShapeType="1"/>
              </p:cNvCxnSpPr>
              <p:nvPr/>
            </p:nvCxnSpPr>
            <p:spPr bwMode="auto">
              <a:xfrm rot="5400000">
                <a:off x="7735" y="715421"/>
                <a:ext cx="1439101" cy="0"/>
              </a:xfrm>
              <a:prstGeom prst="line">
                <a:avLst/>
              </a:prstGeom>
              <a:noFill/>
              <a:ln w="38100">
                <a:solidFill>
                  <a:srgbClr val="00B050"/>
                </a:solidFill>
                <a:prstDash val="sys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174" name="右大括号 173"/>
          <p:cNvSpPr/>
          <p:nvPr/>
        </p:nvSpPr>
        <p:spPr bwMode="auto">
          <a:xfrm rot="16200000">
            <a:off x="3267349" y="1358223"/>
            <a:ext cx="222463" cy="1087200"/>
          </a:xfrm>
          <a:prstGeom prst="rightBrace">
            <a:avLst>
              <a:gd name="adj1" fmla="val 33284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5" name="右大括号 174"/>
          <p:cNvSpPr/>
          <p:nvPr/>
        </p:nvSpPr>
        <p:spPr bwMode="auto">
          <a:xfrm rot="16200000">
            <a:off x="4817875" y="1376985"/>
            <a:ext cx="222463" cy="1087200"/>
          </a:xfrm>
          <a:prstGeom prst="rightBrace">
            <a:avLst>
              <a:gd name="adj1" fmla="val 33284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6" name="右大括号 175"/>
          <p:cNvSpPr/>
          <p:nvPr/>
        </p:nvSpPr>
        <p:spPr bwMode="auto">
          <a:xfrm rot="16200000">
            <a:off x="6424976" y="1376984"/>
            <a:ext cx="222463" cy="1087200"/>
          </a:xfrm>
          <a:prstGeom prst="rightBrace">
            <a:avLst>
              <a:gd name="adj1" fmla="val 33284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" name="图片 1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14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utoUpdateAnimBg="0"/>
      <p:bldP spid="89" grpId="0" animBg="1" autoUpdateAnimBg="0"/>
      <p:bldP spid="90" grpId="0" autoUpdateAnimBg="0"/>
      <p:bldP spid="91" grpId="0" animBg="1" autoUpdateAnimBg="0"/>
      <p:bldP spid="92" grpId="0" autoUpdateAnimBg="0"/>
      <p:bldP spid="100" grpId="0" autoUpdateAnimBg="0"/>
      <p:bldP spid="101" grpId="0" autoUpdateAnimBg="0"/>
      <p:bldP spid="102" grpId="0" autoUpdateAnimBg="0"/>
      <p:bldP spid="88" grpId="0" animBg="1" autoUpdateAnimBg="0"/>
      <p:bldP spid="174" grpId="0" animBg="1" autoUpdateAnimBg="0"/>
      <p:bldP spid="175" grpId="0" animBg="1" autoUpdateAnimBg="0"/>
      <p:bldP spid="176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"/>
          <p:cNvSpPr>
            <a:spLocks noChangeArrowheads="1"/>
          </p:cNvSpPr>
          <p:nvPr/>
        </p:nvSpPr>
        <p:spPr bwMode="auto">
          <a:xfrm rot="21406011">
            <a:off x="727196" y="1830743"/>
            <a:ext cx="1008000" cy="1008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3" name="Rectangle 48"/>
          <p:cNvSpPr>
            <a:spLocks noChangeArrowheads="1"/>
          </p:cNvSpPr>
          <p:nvPr/>
        </p:nvSpPr>
        <p:spPr bwMode="auto">
          <a:xfrm>
            <a:off x="215900" y="5062538"/>
            <a:ext cx="4572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http://www.Lspjy.com</a:t>
            </a:r>
          </a:p>
          <a:p>
            <a:r>
              <a:rPr lang="zh-CN" altLang="en-US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绿色圃中学资源网</a:t>
            </a:r>
            <a:r>
              <a:rPr lang="en-US" altLang="zh-CN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http://cz.Lspjy.com</a:t>
            </a:r>
            <a:endParaRPr lang="zh-CN" altLang="en-US" sz="2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7" name="TextBox 89"/>
          <p:cNvSpPr txBox="1">
            <a:spLocks noChangeArrowheads="1"/>
          </p:cNvSpPr>
          <p:nvPr/>
        </p:nvSpPr>
        <p:spPr bwMode="auto">
          <a:xfrm>
            <a:off x="1006660" y="1190805"/>
            <a:ext cx="720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份</a:t>
            </a:r>
          </a:p>
        </p:txBody>
      </p:sp>
      <p:sp>
        <p:nvSpPr>
          <p:cNvPr id="90" name="TextBox 121"/>
          <p:cNvSpPr txBox="1">
            <a:spLocks noChangeArrowheads="1"/>
          </p:cNvSpPr>
          <p:nvPr/>
        </p:nvSpPr>
        <p:spPr bwMode="auto">
          <a:xfrm>
            <a:off x="3474112" y="3189800"/>
            <a:ext cx="9509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1" name="下箭头 126"/>
          <p:cNvSpPr>
            <a:spLocks noChangeArrowheads="1"/>
          </p:cNvSpPr>
          <p:nvPr/>
        </p:nvSpPr>
        <p:spPr bwMode="auto">
          <a:xfrm>
            <a:off x="3610334" y="3574049"/>
            <a:ext cx="287337" cy="358775"/>
          </a:xfrm>
          <a:prstGeom prst="downArrow">
            <a:avLst>
              <a:gd name="adj1" fmla="val 50000"/>
              <a:gd name="adj2" fmla="val 50003"/>
            </a:avLst>
          </a:prstGeom>
          <a:solidFill>
            <a:srgbClr val="F8CFC8"/>
          </a:solidFill>
          <a:ln w="25400">
            <a:solidFill>
              <a:srgbClr val="B32C16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" name="TextBox 127"/>
          <p:cNvSpPr txBox="1">
            <a:spLocks noChangeArrowheads="1"/>
          </p:cNvSpPr>
          <p:nvPr/>
        </p:nvSpPr>
        <p:spPr bwMode="auto">
          <a:xfrm>
            <a:off x="3347911" y="3899832"/>
            <a:ext cx="9493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份</a:t>
            </a:r>
          </a:p>
        </p:txBody>
      </p:sp>
      <p:sp>
        <p:nvSpPr>
          <p:cNvPr id="100" name="TextBox 89"/>
          <p:cNvSpPr txBox="1">
            <a:spLocks noChangeArrowheads="1"/>
          </p:cNvSpPr>
          <p:nvPr/>
        </p:nvSpPr>
        <p:spPr bwMode="auto">
          <a:xfrm>
            <a:off x="2698630" y="1279054"/>
            <a:ext cx="720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份</a:t>
            </a:r>
          </a:p>
        </p:txBody>
      </p:sp>
      <p:sp>
        <p:nvSpPr>
          <p:cNvPr id="101" name="TextBox 89"/>
          <p:cNvSpPr txBox="1">
            <a:spLocks noChangeArrowheads="1"/>
          </p:cNvSpPr>
          <p:nvPr/>
        </p:nvSpPr>
        <p:spPr bwMode="auto">
          <a:xfrm>
            <a:off x="4375251" y="1279054"/>
            <a:ext cx="7191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份</a:t>
            </a:r>
          </a:p>
        </p:txBody>
      </p:sp>
      <p:sp>
        <p:nvSpPr>
          <p:cNvPr id="102" name="TextBox 89"/>
          <p:cNvSpPr txBox="1">
            <a:spLocks noChangeArrowheads="1"/>
          </p:cNvSpPr>
          <p:nvPr/>
        </p:nvSpPr>
        <p:spPr bwMode="auto">
          <a:xfrm>
            <a:off x="6045327" y="1279054"/>
            <a:ext cx="7191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份</a:t>
            </a:r>
          </a:p>
        </p:txBody>
      </p:sp>
      <p:grpSp>
        <p:nvGrpSpPr>
          <p:cNvPr id="106" name="组合 99"/>
          <p:cNvGrpSpPr/>
          <p:nvPr/>
        </p:nvGrpSpPr>
        <p:grpSpPr bwMode="auto">
          <a:xfrm>
            <a:off x="4471477" y="3803258"/>
            <a:ext cx="4565019" cy="928734"/>
            <a:chOff x="2500298" y="5715013"/>
            <a:chExt cx="4643470" cy="929535"/>
          </a:xfrm>
        </p:grpSpPr>
        <p:sp>
          <p:nvSpPr>
            <p:cNvPr id="107" name="TextBox 86"/>
            <p:cNvSpPr txBox="1">
              <a:spLocks noChangeArrowheads="1"/>
            </p:cNvSpPr>
            <p:nvPr/>
          </p:nvSpPr>
          <p:spPr bwMode="auto">
            <a:xfrm>
              <a:off x="2500298" y="5813145"/>
              <a:ext cx="4643470" cy="523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4÷   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 </a:t>
              </a:r>
              <a:r>
                <a:rPr lang="en-US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4×3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（份）</a:t>
              </a:r>
            </a:p>
          </p:txBody>
        </p:sp>
        <p:grpSp>
          <p:nvGrpSpPr>
            <p:cNvPr id="108" name="Group 2"/>
            <p:cNvGrpSpPr/>
            <p:nvPr/>
          </p:nvGrpSpPr>
          <p:grpSpPr bwMode="auto">
            <a:xfrm>
              <a:off x="3191127" y="5715013"/>
              <a:ext cx="440560" cy="929535"/>
              <a:chOff x="-5086" y="60442"/>
              <a:chExt cx="261745" cy="624698"/>
            </a:xfrm>
          </p:grpSpPr>
          <p:sp>
            <p:nvSpPr>
              <p:cNvPr id="109" name="TextBox 77"/>
              <p:cNvSpPr txBox="1">
                <a:spLocks noChangeArrowheads="1"/>
              </p:cNvSpPr>
              <p:nvPr/>
            </p:nvSpPr>
            <p:spPr bwMode="auto">
              <a:xfrm>
                <a:off x="0" y="60442"/>
                <a:ext cx="256659" cy="351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10" name="直接连接符 6"/>
              <p:cNvCxnSpPr>
                <a:cxnSpLocks noChangeShapeType="1"/>
              </p:cNvCxnSpPr>
              <p:nvPr/>
            </p:nvCxnSpPr>
            <p:spPr bwMode="auto">
              <a:xfrm>
                <a:off x="11794" y="358580"/>
                <a:ext cx="19249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11" name="TextBox 79"/>
              <p:cNvSpPr txBox="1">
                <a:spLocks noChangeArrowheads="1"/>
              </p:cNvSpPr>
              <p:nvPr/>
            </p:nvSpPr>
            <p:spPr bwMode="auto">
              <a:xfrm>
                <a:off x="-5086" y="333205"/>
                <a:ext cx="256659" cy="351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115" name="TextBox 7"/>
          <p:cNvSpPr txBox="1">
            <a:spLocks noChangeArrowheads="1"/>
          </p:cNvSpPr>
          <p:nvPr/>
        </p:nvSpPr>
        <p:spPr bwMode="auto">
          <a:xfrm>
            <a:off x="591117" y="741933"/>
            <a:ext cx="53292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⑶每   张一份，可以分成几份？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矩形 119"/>
              <p:cNvSpPr/>
              <p:nvPr/>
            </p:nvSpPr>
            <p:spPr>
              <a:xfrm>
                <a:off x="1254182" y="699542"/>
                <a:ext cx="396262" cy="5548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chemeClr val="tx1"/>
                  </a:solidFill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20" name="矩形 1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4182" y="699542"/>
                <a:ext cx="396262" cy="554895"/>
              </a:xfrm>
              <a:prstGeom prst="rect">
                <a:avLst/>
              </a:prstGeom>
              <a:blipFill rotWithShape="1">
                <a:blip r:embed="rId2"/>
                <a:stretch>
                  <a:fillRect t="-8791" b="-120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121" name="椭圆 3"/>
          <p:cNvSpPr>
            <a:spLocks noChangeArrowheads="1"/>
          </p:cNvSpPr>
          <p:nvPr/>
        </p:nvSpPr>
        <p:spPr bwMode="auto">
          <a:xfrm>
            <a:off x="2554993" y="1830743"/>
            <a:ext cx="1008000" cy="1008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8" name="右大括号 87"/>
          <p:cNvSpPr/>
          <p:nvPr/>
        </p:nvSpPr>
        <p:spPr bwMode="auto">
          <a:xfrm rot="16200000">
            <a:off x="1159565" y="1131343"/>
            <a:ext cx="222463" cy="1087200"/>
          </a:xfrm>
          <a:prstGeom prst="rightBrace">
            <a:avLst>
              <a:gd name="adj1" fmla="val 33284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1" name="椭圆 3"/>
          <p:cNvSpPr>
            <a:spLocks noChangeArrowheads="1"/>
          </p:cNvSpPr>
          <p:nvPr/>
        </p:nvSpPr>
        <p:spPr bwMode="auto">
          <a:xfrm>
            <a:off x="4109659" y="1879112"/>
            <a:ext cx="1008000" cy="1008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" name="椭圆 3"/>
          <p:cNvSpPr>
            <a:spLocks noChangeArrowheads="1"/>
          </p:cNvSpPr>
          <p:nvPr/>
        </p:nvSpPr>
        <p:spPr bwMode="auto">
          <a:xfrm>
            <a:off x="5756464" y="1898721"/>
            <a:ext cx="1008000" cy="1008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" name="右大括号 173"/>
          <p:cNvSpPr/>
          <p:nvPr/>
        </p:nvSpPr>
        <p:spPr bwMode="auto">
          <a:xfrm rot="16200000">
            <a:off x="2955502" y="1168953"/>
            <a:ext cx="222463" cy="1087200"/>
          </a:xfrm>
          <a:prstGeom prst="rightBrace">
            <a:avLst>
              <a:gd name="adj1" fmla="val 33284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5" name="右大括号 174"/>
          <p:cNvSpPr/>
          <p:nvPr/>
        </p:nvSpPr>
        <p:spPr bwMode="auto">
          <a:xfrm rot="16200000">
            <a:off x="4506028" y="1187715"/>
            <a:ext cx="222463" cy="1087200"/>
          </a:xfrm>
          <a:prstGeom prst="rightBrace">
            <a:avLst>
              <a:gd name="adj1" fmla="val 33284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6" name="右大括号 175"/>
          <p:cNvSpPr/>
          <p:nvPr/>
        </p:nvSpPr>
        <p:spPr bwMode="auto">
          <a:xfrm rot="16200000">
            <a:off x="6113129" y="1187714"/>
            <a:ext cx="222463" cy="1087200"/>
          </a:xfrm>
          <a:prstGeom prst="rightBrace">
            <a:avLst>
              <a:gd name="adj1" fmla="val 33284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3" name="组合 102"/>
          <p:cNvGrpSpPr/>
          <p:nvPr/>
        </p:nvGrpSpPr>
        <p:grpSpPr>
          <a:xfrm rot="21340471">
            <a:off x="833870" y="1853091"/>
            <a:ext cx="812342" cy="721736"/>
            <a:chOff x="6395449" y="406763"/>
            <a:chExt cx="812342" cy="721736"/>
          </a:xfrm>
        </p:grpSpPr>
        <p:cxnSp>
          <p:nvCxnSpPr>
            <p:cNvPr id="104" name="直接连接符 97"/>
            <p:cNvCxnSpPr>
              <a:cxnSpLocks noChangeShapeType="1"/>
            </p:cNvCxnSpPr>
            <p:nvPr/>
          </p:nvCxnSpPr>
          <p:spPr bwMode="auto">
            <a:xfrm flipH="1">
              <a:off x="6783571" y="406763"/>
              <a:ext cx="30191" cy="48695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5" name="直接连接符 97"/>
            <p:cNvCxnSpPr>
              <a:cxnSpLocks noChangeShapeType="1"/>
            </p:cNvCxnSpPr>
            <p:nvPr/>
          </p:nvCxnSpPr>
          <p:spPr bwMode="auto">
            <a:xfrm flipV="1">
              <a:off x="6395449" y="898052"/>
              <a:ext cx="385325" cy="23044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" name="直接连接符 97"/>
            <p:cNvCxnSpPr>
              <a:cxnSpLocks noChangeShapeType="1"/>
            </p:cNvCxnSpPr>
            <p:nvPr/>
          </p:nvCxnSpPr>
          <p:spPr bwMode="auto">
            <a:xfrm flipH="1" flipV="1">
              <a:off x="6751071" y="878909"/>
              <a:ext cx="456720" cy="24959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19" name="组合 118"/>
          <p:cNvGrpSpPr/>
          <p:nvPr/>
        </p:nvGrpSpPr>
        <p:grpSpPr>
          <a:xfrm rot="21340471">
            <a:off x="2618862" y="1891180"/>
            <a:ext cx="812342" cy="721736"/>
            <a:chOff x="6395449" y="406763"/>
            <a:chExt cx="812342" cy="721736"/>
          </a:xfrm>
        </p:grpSpPr>
        <p:cxnSp>
          <p:nvCxnSpPr>
            <p:cNvPr id="132" name="直接连接符 97"/>
            <p:cNvCxnSpPr>
              <a:cxnSpLocks noChangeShapeType="1"/>
            </p:cNvCxnSpPr>
            <p:nvPr/>
          </p:nvCxnSpPr>
          <p:spPr bwMode="auto">
            <a:xfrm flipH="1">
              <a:off x="6783571" y="406763"/>
              <a:ext cx="30191" cy="48695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" name="直接连接符 97"/>
            <p:cNvCxnSpPr>
              <a:cxnSpLocks noChangeShapeType="1"/>
            </p:cNvCxnSpPr>
            <p:nvPr/>
          </p:nvCxnSpPr>
          <p:spPr bwMode="auto">
            <a:xfrm flipV="1">
              <a:off x="6395449" y="898052"/>
              <a:ext cx="385325" cy="23044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" name="直接连接符 97"/>
            <p:cNvCxnSpPr>
              <a:cxnSpLocks noChangeShapeType="1"/>
            </p:cNvCxnSpPr>
            <p:nvPr/>
          </p:nvCxnSpPr>
          <p:spPr bwMode="auto">
            <a:xfrm flipH="1" flipV="1">
              <a:off x="6751071" y="878909"/>
              <a:ext cx="456720" cy="24959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35" name="组合 134"/>
          <p:cNvGrpSpPr/>
          <p:nvPr/>
        </p:nvGrpSpPr>
        <p:grpSpPr>
          <a:xfrm rot="21340471">
            <a:off x="4207487" y="1958636"/>
            <a:ext cx="812342" cy="721736"/>
            <a:chOff x="6395449" y="406763"/>
            <a:chExt cx="812342" cy="721736"/>
          </a:xfrm>
        </p:grpSpPr>
        <p:cxnSp>
          <p:nvCxnSpPr>
            <p:cNvPr id="136" name="直接连接符 97"/>
            <p:cNvCxnSpPr>
              <a:cxnSpLocks noChangeShapeType="1"/>
            </p:cNvCxnSpPr>
            <p:nvPr/>
          </p:nvCxnSpPr>
          <p:spPr bwMode="auto">
            <a:xfrm flipH="1">
              <a:off x="6783571" y="406763"/>
              <a:ext cx="30191" cy="48695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7" name="直接连接符 97"/>
            <p:cNvCxnSpPr>
              <a:cxnSpLocks noChangeShapeType="1"/>
            </p:cNvCxnSpPr>
            <p:nvPr/>
          </p:nvCxnSpPr>
          <p:spPr bwMode="auto">
            <a:xfrm flipV="1">
              <a:off x="6395449" y="898052"/>
              <a:ext cx="385325" cy="23044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8" name="直接连接符 97"/>
            <p:cNvCxnSpPr>
              <a:cxnSpLocks noChangeShapeType="1"/>
            </p:cNvCxnSpPr>
            <p:nvPr/>
          </p:nvCxnSpPr>
          <p:spPr bwMode="auto">
            <a:xfrm flipH="1" flipV="1">
              <a:off x="6751071" y="878909"/>
              <a:ext cx="456720" cy="24959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43" name="组合 142"/>
          <p:cNvGrpSpPr/>
          <p:nvPr/>
        </p:nvGrpSpPr>
        <p:grpSpPr>
          <a:xfrm rot="21340471">
            <a:off x="5901570" y="1919742"/>
            <a:ext cx="812342" cy="721736"/>
            <a:chOff x="6395449" y="406763"/>
            <a:chExt cx="812342" cy="721736"/>
          </a:xfrm>
        </p:grpSpPr>
        <p:cxnSp>
          <p:nvCxnSpPr>
            <p:cNvPr id="144" name="直接连接符 97"/>
            <p:cNvCxnSpPr>
              <a:cxnSpLocks noChangeShapeType="1"/>
            </p:cNvCxnSpPr>
            <p:nvPr/>
          </p:nvCxnSpPr>
          <p:spPr bwMode="auto">
            <a:xfrm flipH="1">
              <a:off x="6783571" y="406763"/>
              <a:ext cx="30191" cy="48695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" name="直接连接符 97"/>
            <p:cNvCxnSpPr>
              <a:cxnSpLocks noChangeShapeType="1"/>
            </p:cNvCxnSpPr>
            <p:nvPr/>
          </p:nvCxnSpPr>
          <p:spPr bwMode="auto">
            <a:xfrm flipV="1">
              <a:off x="6395449" y="898052"/>
              <a:ext cx="385325" cy="23044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6" name="直接连接符 97"/>
            <p:cNvCxnSpPr>
              <a:cxnSpLocks noChangeShapeType="1"/>
            </p:cNvCxnSpPr>
            <p:nvPr/>
          </p:nvCxnSpPr>
          <p:spPr bwMode="auto">
            <a:xfrm flipH="1" flipV="1">
              <a:off x="6751071" y="878909"/>
              <a:ext cx="456720" cy="24959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47" name="Group 54"/>
          <p:cNvGrpSpPr/>
          <p:nvPr/>
        </p:nvGrpSpPr>
        <p:grpSpPr bwMode="auto">
          <a:xfrm>
            <a:off x="231077" y="1804254"/>
            <a:ext cx="1583320" cy="1247992"/>
            <a:chOff x="0" y="0"/>
            <a:chExt cx="2304256" cy="1931426"/>
          </a:xfrm>
        </p:grpSpPr>
        <p:pic>
          <p:nvPicPr>
            <p:cNvPr id="148" name="Picture 2" descr="C:\Users\孙枚\Desktop\2.bm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072" y="0"/>
              <a:ext cx="1656184" cy="1844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49" name="Group 56"/>
            <p:cNvGrpSpPr/>
            <p:nvPr/>
          </p:nvGrpSpPr>
          <p:grpSpPr bwMode="auto">
            <a:xfrm>
              <a:off x="0" y="29496"/>
              <a:ext cx="2229632" cy="1901930"/>
              <a:chOff x="0" y="0"/>
              <a:chExt cx="2229632" cy="1901930"/>
            </a:xfrm>
          </p:grpSpPr>
          <p:grpSp>
            <p:nvGrpSpPr>
              <p:cNvPr id="150" name="Group 57"/>
              <p:cNvGrpSpPr/>
              <p:nvPr/>
            </p:nvGrpSpPr>
            <p:grpSpPr bwMode="auto">
              <a:xfrm>
                <a:off x="788678" y="29240"/>
                <a:ext cx="1440954" cy="1480229"/>
                <a:chOff x="-3212" y="0"/>
                <a:chExt cx="1440954" cy="1480229"/>
              </a:xfrm>
            </p:grpSpPr>
            <p:sp>
              <p:nvSpPr>
                <p:cNvPr id="184" name="弧形 167"/>
                <p:cNvSpPr/>
                <p:nvPr/>
              </p:nvSpPr>
              <p:spPr bwMode="auto">
                <a:xfrm>
                  <a:off x="-3212" y="12261"/>
                  <a:ext cx="1440954" cy="1467968"/>
                </a:xfrm>
                <a:custGeom>
                  <a:avLst/>
                  <a:gdLst>
                    <a:gd name="T0" fmla="*/ 720478 w 1440954"/>
                    <a:gd name="T1" fmla="*/ 0 h 1439843"/>
                    <a:gd name="T2" fmla="*/ 720477 w 1440954"/>
                    <a:gd name="T3" fmla="*/ 0 h 1439843"/>
                    <a:gd name="T4" fmla="*/ 1440954 w 1440954"/>
                    <a:gd name="T5" fmla="*/ 719922 h 1439843"/>
                    <a:gd name="T6" fmla="*/ 1337876 w 1440954"/>
                    <a:gd name="T7" fmla="*/ 1090992 h 1439843"/>
                    <a:gd name="T8" fmla="*/ 720477 w 1440954"/>
                    <a:gd name="T9" fmla="*/ 719922 h 1439843"/>
                    <a:gd name="T10" fmla="*/ 720478 w 1440954"/>
                    <a:gd name="T11" fmla="*/ 0 h 1439843"/>
                    <a:gd name="T12" fmla="*/ 720477 w 1440954"/>
                    <a:gd name="T13" fmla="*/ 0 h 1439843"/>
                    <a:gd name="T14" fmla="*/ 1440954 w 1440954"/>
                    <a:gd name="T15" fmla="*/ 719922 h 1439843"/>
                    <a:gd name="T16" fmla="*/ 1337876 w 1440954"/>
                    <a:gd name="T17" fmla="*/ 1090992 h 143984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720478 w 1440954"/>
                    <a:gd name="T28" fmla="*/ 0 h 1439843"/>
                    <a:gd name="T29" fmla="*/ 1440954 w 1440954"/>
                    <a:gd name="T30" fmla="*/ 1090990 h 143984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440954" h="1439843" stroke="0">
                      <a:moveTo>
                        <a:pt x="720478" y="0"/>
                      </a:moveTo>
                      <a:lnTo>
                        <a:pt x="720477" y="0"/>
                      </a:lnTo>
                      <a:cubicBezTo>
                        <a:pt x="1118386" y="0"/>
                        <a:pt x="1440954" y="322320"/>
                        <a:pt x="1440954" y="719922"/>
                      </a:cubicBezTo>
                      <a:cubicBezTo>
                        <a:pt x="1440954" y="850670"/>
                        <a:pt x="1405319" y="978949"/>
                        <a:pt x="1337876" y="1090992"/>
                      </a:cubicBezTo>
                      <a:lnTo>
                        <a:pt x="720477" y="719922"/>
                      </a:lnTo>
                      <a:close/>
                    </a:path>
                    <a:path w="1440954" h="1439843" fill="none">
                      <a:moveTo>
                        <a:pt x="720478" y="0"/>
                      </a:moveTo>
                      <a:lnTo>
                        <a:pt x="720477" y="0"/>
                      </a:lnTo>
                      <a:cubicBezTo>
                        <a:pt x="1118386" y="0"/>
                        <a:pt x="1440954" y="322320"/>
                        <a:pt x="1440954" y="719922"/>
                      </a:cubicBezTo>
                      <a:cubicBezTo>
                        <a:pt x="1440954" y="850670"/>
                        <a:pt x="1405319" y="978949"/>
                        <a:pt x="1337876" y="1090992"/>
                      </a:cubicBezTo>
                    </a:path>
                  </a:pathLst>
                </a:custGeom>
                <a:solidFill>
                  <a:schemeClr val="accent1"/>
                </a:solidFill>
                <a:ln w="28575">
                  <a:solidFill>
                    <a:srgbClr val="E75C01"/>
                  </a:solidFill>
                  <a:round/>
                </a:ln>
              </p:spPr>
              <p:txBody>
                <a:bodyPr anchor="ctr"/>
                <a:lstStyle/>
                <a:p>
                  <a:endParaRPr lang="zh-CN" altLang="en-US" b="1"/>
                </a:p>
              </p:txBody>
            </p:sp>
            <p:cxnSp>
              <p:nvCxnSpPr>
                <p:cNvPr id="185" name="直接连接符 168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375187" y="359565"/>
                  <a:ext cx="719129" cy="0"/>
                </a:xfrm>
                <a:prstGeom prst="line">
                  <a:avLst/>
                </a:prstGeom>
                <a:noFill/>
                <a:ln w="38100">
                  <a:solidFill>
                    <a:srgbClr val="00B050"/>
                  </a:solidFill>
                  <a:prstDash val="sys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pic>
              <p:nvPicPr>
                <p:cNvPr id="186" name="直接连接符 169"/>
                <p:cNvPicPr>
                  <a:picLocks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9899" y="707494"/>
                  <a:ext cx="676423" cy="4206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62" name="Group 61"/>
              <p:cNvGrpSpPr/>
              <p:nvPr/>
            </p:nvGrpSpPr>
            <p:grpSpPr bwMode="auto">
              <a:xfrm>
                <a:off x="0" y="0"/>
                <a:ext cx="1440000" cy="1440000"/>
                <a:chOff x="0" y="0"/>
                <a:chExt cx="1440000" cy="1440000"/>
              </a:xfrm>
            </p:grpSpPr>
            <p:pic>
              <p:nvPicPr>
                <p:cNvPr id="181" name="弧形 164"/>
                <p:cNvPicPr>
                  <a:picLocks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4887" y="-74024"/>
                  <a:ext cx="1358940" cy="12252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82" name="直接连接符 165"/>
                <p:cNvPicPr>
                  <a:picLocks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86005" y="23511"/>
                  <a:ext cx="73127" cy="7497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83" name="直接连接符 166"/>
                <p:cNvPicPr>
                  <a:picLocks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6614" y="736733"/>
                  <a:ext cx="676423" cy="4206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77" name="Group 65"/>
              <p:cNvGrpSpPr/>
              <p:nvPr/>
            </p:nvGrpSpPr>
            <p:grpSpPr bwMode="auto">
              <a:xfrm>
                <a:off x="764427" y="663581"/>
                <a:ext cx="1358939" cy="1238349"/>
                <a:chOff x="404387" y="-30936"/>
                <a:chExt cx="1358939" cy="1238349"/>
              </a:xfrm>
            </p:grpSpPr>
            <p:pic>
              <p:nvPicPr>
                <p:cNvPr id="178" name="弧形 161"/>
                <p:cNvPicPr>
                  <a:picLocks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4387" y="-30936"/>
                  <a:ext cx="1358939" cy="12383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79" name="直接连接符 162"/>
                <p:cNvPicPr>
                  <a:picLocks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86904" y="145847"/>
                  <a:ext cx="670329" cy="4206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80" name="直接连接符 163"/>
                <p:cNvPicPr>
                  <a:picLocks noChangeArrowheads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3138" y="145847"/>
                  <a:ext cx="670329" cy="4206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  <p:grpSp>
        <p:nvGrpSpPr>
          <p:cNvPr id="187" name="Group 54"/>
          <p:cNvGrpSpPr/>
          <p:nvPr/>
        </p:nvGrpSpPr>
        <p:grpSpPr bwMode="auto">
          <a:xfrm>
            <a:off x="2050425" y="1804286"/>
            <a:ext cx="1583320" cy="1247992"/>
            <a:chOff x="0" y="0"/>
            <a:chExt cx="2304256" cy="1931426"/>
          </a:xfrm>
        </p:grpSpPr>
        <p:pic>
          <p:nvPicPr>
            <p:cNvPr id="188" name="Picture 2" descr="C:\Users\孙枚\Desktop\2.bm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072" y="0"/>
              <a:ext cx="1656184" cy="1844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9" name="Group 56"/>
            <p:cNvGrpSpPr/>
            <p:nvPr/>
          </p:nvGrpSpPr>
          <p:grpSpPr bwMode="auto">
            <a:xfrm>
              <a:off x="0" y="29496"/>
              <a:ext cx="2245483" cy="1901930"/>
              <a:chOff x="0" y="0"/>
              <a:chExt cx="2245483" cy="1901930"/>
            </a:xfrm>
          </p:grpSpPr>
          <p:grpSp>
            <p:nvGrpSpPr>
              <p:cNvPr id="190" name="Group 57"/>
              <p:cNvGrpSpPr/>
              <p:nvPr/>
            </p:nvGrpSpPr>
            <p:grpSpPr bwMode="auto">
              <a:xfrm>
                <a:off x="804529" y="730"/>
                <a:ext cx="1440954" cy="1467968"/>
                <a:chOff x="12639" y="-28510"/>
                <a:chExt cx="1440954" cy="1467968"/>
              </a:xfrm>
            </p:grpSpPr>
            <p:sp>
              <p:nvSpPr>
                <p:cNvPr id="199" name="弧形 167"/>
                <p:cNvSpPr/>
                <p:nvPr/>
              </p:nvSpPr>
              <p:spPr bwMode="auto">
                <a:xfrm>
                  <a:off x="12639" y="-28510"/>
                  <a:ext cx="1440954" cy="1467968"/>
                </a:xfrm>
                <a:custGeom>
                  <a:avLst/>
                  <a:gdLst>
                    <a:gd name="T0" fmla="*/ 720478 w 1440954"/>
                    <a:gd name="T1" fmla="*/ 0 h 1439843"/>
                    <a:gd name="T2" fmla="*/ 720477 w 1440954"/>
                    <a:gd name="T3" fmla="*/ 0 h 1439843"/>
                    <a:gd name="T4" fmla="*/ 1440954 w 1440954"/>
                    <a:gd name="T5" fmla="*/ 719922 h 1439843"/>
                    <a:gd name="T6" fmla="*/ 1337876 w 1440954"/>
                    <a:gd name="T7" fmla="*/ 1090992 h 1439843"/>
                    <a:gd name="T8" fmla="*/ 720477 w 1440954"/>
                    <a:gd name="T9" fmla="*/ 719922 h 1439843"/>
                    <a:gd name="T10" fmla="*/ 720478 w 1440954"/>
                    <a:gd name="T11" fmla="*/ 0 h 1439843"/>
                    <a:gd name="T12" fmla="*/ 720477 w 1440954"/>
                    <a:gd name="T13" fmla="*/ 0 h 1439843"/>
                    <a:gd name="T14" fmla="*/ 1440954 w 1440954"/>
                    <a:gd name="T15" fmla="*/ 719922 h 1439843"/>
                    <a:gd name="T16" fmla="*/ 1337876 w 1440954"/>
                    <a:gd name="T17" fmla="*/ 1090992 h 143984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720478 w 1440954"/>
                    <a:gd name="T28" fmla="*/ 0 h 1439843"/>
                    <a:gd name="T29" fmla="*/ 1440954 w 1440954"/>
                    <a:gd name="T30" fmla="*/ 1090990 h 143984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440954" h="1439843" stroke="0">
                      <a:moveTo>
                        <a:pt x="720478" y="0"/>
                      </a:moveTo>
                      <a:lnTo>
                        <a:pt x="720477" y="0"/>
                      </a:lnTo>
                      <a:cubicBezTo>
                        <a:pt x="1118386" y="0"/>
                        <a:pt x="1440954" y="322320"/>
                        <a:pt x="1440954" y="719922"/>
                      </a:cubicBezTo>
                      <a:cubicBezTo>
                        <a:pt x="1440954" y="850670"/>
                        <a:pt x="1405319" y="978949"/>
                        <a:pt x="1337876" y="1090992"/>
                      </a:cubicBezTo>
                      <a:lnTo>
                        <a:pt x="720477" y="719922"/>
                      </a:lnTo>
                      <a:close/>
                    </a:path>
                    <a:path w="1440954" h="1439843" fill="none">
                      <a:moveTo>
                        <a:pt x="720478" y="0"/>
                      </a:moveTo>
                      <a:lnTo>
                        <a:pt x="720477" y="0"/>
                      </a:lnTo>
                      <a:cubicBezTo>
                        <a:pt x="1118386" y="0"/>
                        <a:pt x="1440954" y="322320"/>
                        <a:pt x="1440954" y="719922"/>
                      </a:cubicBezTo>
                      <a:cubicBezTo>
                        <a:pt x="1440954" y="850670"/>
                        <a:pt x="1405319" y="978949"/>
                        <a:pt x="1337876" y="1090992"/>
                      </a:cubicBezTo>
                    </a:path>
                  </a:pathLst>
                </a:custGeom>
                <a:solidFill>
                  <a:schemeClr val="accent1"/>
                </a:solidFill>
                <a:ln w="28575">
                  <a:solidFill>
                    <a:srgbClr val="E75C01"/>
                  </a:solidFill>
                  <a:round/>
                </a:ln>
              </p:spPr>
              <p:txBody>
                <a:bodyPr anchor="ctr"/>
                <a:lstStyle/>
                <a:p>
                  <a:endParaRPr lang="zh-CN" altLang="en-US" b="1"/>
                </a:p>
              </p:txBody>
            </p:sp>
            <p:cxnSp>
              <p:nvCxnSpPr>
                <p:cNvPr id="200" name="直接连接符 168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375187" y="359565"/>
                  <a:ext cx="719129" cy="0"/>
                </a:xfrm>
                <a:prstGeom prst="line">
                  <a:avLst/>
                </a:prstGeom>
                <a:noFill/>
                <a:ln w="38100">
                  <a:solidFill>
                    <a:srgbClr val="00B050"/>
                  </a:solidFill>
                  <a:prstDash val="sys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pic>
              <p:nvPicPr>
                <p:cNvPr id="201" name="直接连接符 169"/>
                <p:cNvPicPr>
                  <a:picLocks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9899" y="707494"/>
                  <a:ext cx="676423" cy="4206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91" name="Group 61"/>
              <p:cNvGrpSpPr/>
              <p:nvPr/>
            </p:nvGrpSpPr>
            <p:grpSpPr bwMode="auto">
              <a:xfrm>
                <a:off x="0" y="0"/>
                <a:ext cx="1440000" cy="1440000"/>
                <a:chOff x="0" y="0"/>
                <a:chExt cx="1440000" cy="1440000"/>
              </a:xfrm>
            </p:grpSpPr>
            <p:pic>
              <p:nvPicPr>
                <p:cNvPr id="196" name="弧形 164"/>
                <p:cNvPicPr>
                  <a:picLocks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4887" y="-74024"/>
                  <a:ext cx="1358940" cy="12252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97" name="直接连接符 165"/>
                <p:cNvPicPr>
                  <a:picLocks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86005" y="23511"/>
                  <a:ext cx="73127" cy="7497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98" name="直接连接符 166"/>
                <p:cNvPicPr>
                  <a:picLocks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6614" y="736733"/>
                  <a:ext cx="676423" cy="4206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92" name="Group 65"/>
              <p:cNvGrpSpPr/>
              <p:nvPr/>
            </p:nvGrpSpPr>
            <p:grpSpPr bwMode="auto">
              <a:xfrm>
                <a:off x="764427" y="663581"/>
                <a:ext cx="1358939" cy="1238349"/>
                <a:chOff x="404387" y="-30936"/>
                <a:chExt cx="1358939" cy="1238349"/>
              </a:xfrm>
            </p:grpSpPr>
            <p:pic>
              <p:nvPicPr>
                <p:cNvPr id="193" name="弧形 161"/>
                <p:cNvPicPr>
                  <a:picLocks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4387" y="-30936"/>
                  <a:ext cx="1358939" cy="12383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94" name="直接连接符 162"/>
                <p:cNvPicPr>
                  <a:picLocks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86904" y="145847"/>
                  <a:ext cx="670329" cy="4206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95" name="直接连接符 163"/>
                <p:cNvPicPr>
                  <a:picLocks noChangeArrowheads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3138" y="145847"/>
                  <a:ext cx="670329" cy="4206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  <p:grpSp>
        <p:nvGrpSpPr>
          <p:cNvPr id="202" name="Group 54"/>
          <p:cNvGrpSpPr/>
          <p:nvPr/>
        </p:nvGrpSpPr>
        <p:grpSpPr bwMode="auto">
          <a:xfrm>
            <a:off x="3604130" y="1842510"/>
            <a:ext cx="1583320" cy="1247992"/>
            <a:chOff x="0" y="0"/>
            <a:chExt cx="2304256" cy="1931426"/>
          </a:xfrm>
        </p:grpSpPr>
        <p:pic>
          <p:nvPicPr>
            <p:cNvPr id="203" name="Picture 2" descr="C:\Users\孙枚\Desktop\2.bm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072" y="0"/>
              <a:ext cx="1656184" cy="1844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4" name="Group 56"/>
            <p:cNvGrpSpPr/>
            <p:nvPr/>
          </p:nvGrpSpPr>
          <p:grpSpPr bwMode="auto">
            <a:xfrm>
              <a:off x="0" y="29496"/>
              <a:ext cx="2245483" cy="1901930"/>
              <a:chOff x="0" y="0"/>
              <a:chExt cx="2245483" cy="1901930"/>
            </a:xfrm>
          </p:grpSpPr>
          <p:grpSp>
            <p:nvGrpSpPr>
              <p:cNvPr id="205" name="Group 57"/>
              <p:cNvGrpSpPr/>
              <p:nvPr/>
            </p:nvGrpSpPr>
            <p:grpSpPr bwMode="auto">
              <a:xfrm>
                <a:off x="804529" y="730"/>
                <a:ext cx="1440954" cy="1467968"/>
                <a:chOff x="12639" y="-28510"/>
                <a:chExt cx="1440954" cy="1467968"/>
              </a:xfrm>
            </p:grpSpPr>
            <p:sp>
              <p:nvSpPr>
                <p:cNvPr id="214" name="弧形 167"/>
                <p:cNvSpPr/>
                <p:nvPr/>
              </p:nvSpPr>
              <p:spPr bwMode="auto">
                <a:xfrm>
                  <a:off x="12639" y="-28510"/>
                  <a:ext cx="1440954" cy="1467968"/>
                </a:xfrm>
                <a:custGeom>
                  <a:avLst/>
                  <a:gdLst>
                    <a:gd name="T0" fmla="*/ 720478 w 1440954"/>
                    <a:gd name="T1" fmla="*/ 0 h 1439843"/>
                    <a:gd name="T2" fmla="*/ 720477 w 1440954"/>
                    <a:gd name="T3" fmla="*/ 0 h 1439843"/>
                    <a:gd name="T4" fmla="*/ 1440954 w 1440954"/>
                    <a:gd name="T5" fmla="*/ 719922 h 1439843"/>
                    <a:gd name="T6" fmla="*/ 1337876 w 1440954"/>
                    <a:gd name="T7" fmla="*/ 1090992 h 1439843"/>
                    <a:gd name="T8" fmla="*/ 720477 w 1440954"/>
                    <a:gd name="T9" fmla="*/ 719922 h 1439843"/>
                    <a:gd name="T10" fmla="*/ 720478 w 1440954"/>
                    <a:gd name="T11" fmla="*/ 0 h 1439843"/>
                    <a:gd name="T12" fmla="*/ 720477 w 1440954"/>
                    <a:gd name="T13" fmla="*/ 0 h 1439843"/>
                    <a:gd name="T14" fmla="*/ 1440954 w 1440954"/>
                    <a:gd name="T15" fmla="*/ 719922 h 1439843"/>
                    <a:gd name="T16" fmla="*/ 1337876 w 1440954"/>
                    <a:gd name="T17" fmla="*/ 1090992 h 143984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720478 w 1440954"/>
                    <a:gd name="T28" fmla="*/ 0 h 1439843"/>
                    <a:gd name="T29" fmla="*/ 1440954 w 1440954"/>
                    <a:gd name="T30" fmla="*/ 1090990 h 143984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440954" h="1439843" stroke="0">
                      <a:moveTo>
                        <a:pt x="720478" y="0"/>
                      </a:moveTo>
                      <a:lnTo>
                        <a:pt x="720477" y="0"/>
                      </a:lnTo>
                      <a:cubicBezTo>
                        <a:pt x="1118386" y="0"/>
                        <a:pt x="1440954" y="322320"/>
                        <a:pt x="1440954" y="719922"/>
                      </a:cubicBezTo>
                      <a:cubicBezTo>
                        <a:pt x="1440954" y="850670"/>
                        <a:pt x="1405319" y="978949"/>
                        <a:pt x="1337876" y="1090992"/>
                      </a:cubicBezTo>
                      <a:lnTo>
                        <a:pt x="720477" y="719922"/>
                      </a:lnTo>
                      <a:close/>
                    </a:path>
                    <a:path w="1440954" h="1439843" fill="none">
                      <a:moveTo>
                        <a:pt x="720478" y="0"/>
                      </a:moveTo>
                      <a:lnTo>
                        <a:pt x="720477" y="0"/>
                      </a:lnTo>
                      <a:cubicBezTo>
                        <a:pt x="1118386" y="0"/>
                        <a:pt x="1440954" y="322320"/>
                        <a:pt x="1440954" y="719922"/>
                      </a:cubicBezTo>
                      <a:cubicBezTo>
                        <a:pt x="1440954" y="850670"/>
                        <a:pt x="1405319" y="978949"/>
                        <a:pt x="1337876" y="1090992"/>
                      </a:cubicBezTo>
                    </a:path>
                  </a:pathLst>
                </a:custGeom>
                <a:solidFill>
                  <a:schemeClr val="accent1"/>
                </a:solidFill>
                <a:ln w="28575">
                  <a:solidFill>
                    <a:srgbClr val="E75C01"/>
                  </a:solidFill>
                  <a:round/>
                </a:ln>
              </p:spPr>
              <p:txBody>
                <a:bodyPr anchor="ctr"/>
                <a:lstStyle/>
                <a:p>
                  <a:endParaRPr lang="zh-CN" altLang="en-US" b="1"/>
                </a:p>
              </p:txBody>
            </p:sp>
            <p:cxnSp>
              <p:nvCxnSpPr>
                <p:cNvPr id="215" name="直接连接符 168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375187" y="359565"/>
                  <a:ext cx="719129" cy="0"/>
                </a:xfrm>
                <a:prstGeom prst="line">
                  <a:avLst/>
                </a:prstGeom>
                <a:noFill/>
                <a:ln w="38100">
                  <a:solidFill>
                    <a:srgbClr val="00B050"/>
                  </a:solidFill>
                  <a:prstDash val="sys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pic>
              <p:nvPicPr>
                <p:cNvPr id="216" name="直接连接符 169"/>
                <p:cNvPicPr>
                  <a:picLocks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9899" y="707494"/>
                  <a:ext cx="676423" cy="4206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206" name="Group 61"/>
              <p:cNvGrpSpPr/>
              <p:nvPr/>
            </p:nvGrpSpPr>
            <p:grpSpPr bwMode="auto">
              <a:xfrm>
                <a:off x="0" y="0"/>
                <a:ext cx="1440000" cy="1440000"/>
                <a:chOff x="0" y="0"/>
                <a:chExt cx="1440000" cy="1440000"/>
              </a:xfrm>
            </p:grpSpPr>
            <p:pic>
              <p:nvPicPr>
                <p:cNvPr id="211" name="弧形 164"/>
                <p:cNvPicPr>
                  <a:picLocks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4887" y="-74024"/>
                  <a:ext cx="1358940" cy="12252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12" name="直接连接符 165"/>
                <p:cNvPicPr>
                  <a:picLocks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86005" y="23511"/>
                  <a:ext cx="73127" cy="7497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13" name="直接连接符 166"/>
                <p:cNvPicPr>
                  <a:picLocks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6614" y="736733"/>
                  <a:ext cx="676423" cy="4206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207" name="Group 65"/>
              <p:cNvGrpSpPr/>
              <p:nvPr/>
            </p:nvGrpSpPr>
            <p:grpSpPr bwMode="auto">
              <a:xfrm>
                <a:off x="764427" y="663581"/>
                <a:ext cx="1358939" cy="1238349"/>
                <a:chOff x="404387" y="-30936"/>
                <a:chExt cx="1358939" cy="1238349"/>
              </a:xfrm>
            </p:grpSpPr>
            <p:pic>
              <p:nvPicPr>
                <p:cNvPr id="208" name="弧形 161"/>
                <p:cNvPicPr>
                  <a:picLocks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4387" y="-30936"/>
                  <a:ext cx="1358939" cy="12383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09" name="直接连接符 162"/>
                <p:cNvPicPr>
                  <a:picLocks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86904" y="145847"/>
                  <a:ext cx="670329" cy="4206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10" name="直接连接符 163"/>
                <p:cNvPicPr>
                  <a:picLocks noChangeArrowheads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3138" y="145847"/>
                  <a:ext cx="670329" cy="4206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  <p:grpSp>
        <p:nvGrpSpPr>
          <p:cNvPr id="217" name="Group 54"/>
          <p:cNvGrpSpPr/>
          <p:nvPr/>
        </p:nvGrpSpPr>
        <p:grpSpPr bwMode="auto">
          <a:xfrm>
            <a:off x="5220928" y="1890135"/>
            <a:ext cx="1583320" cy="1247992"/>
            <a:chOff x="0" y="0"/>
            <a:chExt cx="2304256" cy="1931426"/>
          </a:xfrm>
        </p:grpSpPr>
        <p:pic>
          <p:nvPicPr>
            <p:cNvPr id="218" name="Picture 2" descr="C:\Users\孙枚\Desktop\2.bm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072" y="0"/>
              <a:ext cx="1656184" cy="1844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9" name="Group 56"/>
            <p:cNvGrpSpPr/>
            <p:nvPr/>
          </p:nvGrpSpPr>
          <p:grpSpPr bwMode="auto">
            <a:xfrm>
              <a:off x="0" y="29496"/>
              <a:ext cx="2245483" cy="1901930"/>
              <a:chOff x="0" y="0"/>
              <a:chExt cx="2245483" cy="1901930"/>
            </a:xfrm>
          </p:grpSpPr>
          <p:grpSp>
            <p:nvGrpSpPr>
              <p:cNvPr id="220" name="Group 57"/>
              <p:cNvGrpSpPr/>
              <p:nvPr/>
            </p:nvGrpSpPr>
            <p:grpSpPr bwMode="auto">
              <a:xfrm>
                <a:off x="804529" y="730"/>
                <a:ext cx="1440954" cy="1467968"/>
                <a:chOff x="12639" y="-28510"/>
                <a:chExt cx="1440954" cy="1467968"/>
              </a:xfrm>
            </p:grpSpPr>
            <p:sp>
              <p:nvSpPr>
                <p:cNvPr id="229" name="弧形 167"/>
                <p:cNvSpPr/>
                <p:nvPr/>
              </p:nvSpPr>
              <p:spPr bwMode="auto">
                <a:xfrm>
                  <a:off x="12639" y="-28510"/>
                  <a:ext cx="1440954" cy="1467968"/>
                </a:xfrm>
                <a:custGeom>
                  <a:avLst/>
                  <a:gdLst>
                    <a:gd name="T0" fmla="*/ 720478 w 1440954"/>
                    <a:gd name="T1" fmla="*/ 0 h 1439843"/>
                    <a:gd name="T2" fmla="*/ 720477 w 1440954"/>
                    <a:gd name="T3" fmla="*/ 0 h 1439843"/>
                    <a:gd name="T4" fmla="*/ 1440954 w 1440954"/>
                    <a:gd name="T5" fmla="*/ 719922 h 1439843"/>
                    <a:gd name="T6" fmla="*/ 1337876 w 1440954"/>
                    <a:gd name="T7" fmla="*/ 1090992 h 1439843"/>
                    <a:gd name="T8" fmla="*/ 720477 w 1440954"/>
                    <a:gd name="T9" fmla="*/ 719922 h 1439843"/>
                    <a:gd name="T10" fmla="*/ 720478 w 1440954"/>
                    <a:gd name="T11" fmla="*/ 0 h 1439843"/>
                    <a:gd name="T12" fmla="*/ 720477 w 1440954"/>
                    <a:gd name="T13" fmla="*/ 0 h 1439843"/>
                    <a:gd name="T14" fmla="*/ 1440954 w 1440954"/>
                    <a:gd name="T15" fmla="*/ 719922 h 1439843"/>
                    <a:gd name="T16" fmla="*/ 1337876 w 1440954"/>
                    <a:gd name="T17" fmla="*/ 1090992 h 143984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720478 w 1440954"/>
                    <a:gd name="T28" fmla="*/ 0 h 1439843"/>
                    <a:gd name="T29" fmla="*/ 1440954 w 1440954"/>
                    <a:gd name="T30" fmla="*/ 1090990 h 143984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440954" h="1439843" stroke="0">
                      <a:moveTo>
                        <a:pt x="720478" y="0"/>
                      </a:moveTo>
                      <a:lnTo>
                        <a:pt x="720477" y="0"/>
                      </a:lnTo>
                      <a:cubicBezTo>
                        <a:pt x="1118386" y="0"/>
                        <a:pt x="1440954" y="322320"/>
                        <a:pt x="1440954" y="719922"/>
                      </a:cubicBezTo>
                      <a:cubicBezTo>
                        <a:pt x="1440954" y="850670"/>
                        <a:pt x="1405319" y="978949"/>
                        <a:pt x="1337876" y="1090992"/>
                      </a:cubicBezTo>
                      <a:lnTo>
                        <a:pt x="720477" y="719922"/>
                      </a:lnTo>
                      <a:close/>
                    </a:path>
                    <a:path w="1440954" h="1439843" fill="none">
                      <a:moveTo>
                        <a:pt x="720478" y="0"/>
                      </a:moveTo>
                      <a:lnTo>
                        <a:pt x="720477" y="0"/>
                      </a:lnTo>
                      <a:cubicBezTo>
                        <a:pt x="1118386" y="0"/>
                        <a:pt x="1440954" y="322320"/>
                        <a:pt x="1440954" y="719922"/>
                      </a:cubicBezTo>
                      <a:cubicBezTo>
                        <a:pt x="1440954" y="850670"/>
                        <a:pt x="1405319" y="978949"/>
                        <a:pt x="1337876" y="1090992"/>
                      </a:cubicBezTo>
                    </a:path>
                  </a:pathLst>
                </a:custGeom>
                <a:solidFill>
                  <a:schemeClr val="accent1"/>
                </a:solidFill>
                <a:ln w="28575">
                  <a:solidFill>
                    <a:srgbClr val="E75C01"/>
                  </a:solidFill>
                  <a:round/>
                </a:ln>
              </p:spPr>
              <p:txBody>
                <a:bodyPr anchor="ctr"/>
                <a:lstStyle/>
                <a:p>
                  <a:endParaRPr lang="zh-CN" altLang="en-US" b="1"/>
                </a:p>
              </p:txBody>
            </p:sp>
            <p:cxnSp>
              <p:nvCxnSpPr>
                <p:cNvPr id="230" name="直接连接符 168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375187" y="359565"/>
                  <a:ext cx="719129" cy="0"/>
                </a:xfrm>
                <a:prstGeom prst="line">
                  <a:avLst/>
                </a:prstGeom>
                <a:noFill/>
                <a:ln w="38100">
                  <a:solidFill>
                    <a:srgbClr val="00B050"/>
                  </a:solidFill>
                  <a:prstDash val="sys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pic>
              <p:nvPicPr>
                <p:cNvPr id="231" name="直接连接符 169"/>
                <p:cNvPicPr>
                  <a:picLocks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9899" y="707494"/>
                  <a:ext cx="676423" cy="4206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221" name="Group 61"/>
              <p:cNvGrpSpPr/>
              <p:nvPr/>
            </p:nvGrpSpPr>
            <p:grpSpPr bwMode="auto">
              <a:xfrm>
                <a:off x="0" y="0"/>
                <a:ext cx="1440000" cy="1440000"/>
                <a:chOff x="0" y="0"/>
                <a:chExt cx="1440000" cy="1440000"/>
              </a:xfrm>
            </p:grpSpPr>
            <p:pic>
              <p:nvPicPr>
                <p:cNvPr id="226" name="弧形 164"/>
                <p:cNvPicPr>
                  <a:picLocks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4887" y="-74024"/>
                  <a:ext cx="1358940" cy="12252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27" name="直接连接符 165"/>
                <p:cNvPicPr>
                  <a:picLocks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86005" y="23511"/>
                  <a:ext cx="73127" cy="7497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28" name="直接连接符 166"/>
                <p:cNvPicPr>
                  <a:picLocks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6614" y="736733"/>
                  <a:ext cx="676423" cy="4206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222" name="Group 65"/>
              <p:cNvGrpSpPr/>
              <p:nvPr/>
            </p:nvGrpSpPr>
            <p:grpSpPr bwMode="auto">
              <a:xfrm>
                <a:off x="764427" y="663581"/>
                <a:ext cx="1358939" cy="1238349"/>
                <a:chOff x="404387" y="-30936"/>
                <a:chExt cx="1358939" cy="1238349"/>
              </a:xfrm>
            </p:grpSpPr>
            <p:pic>
              <p:nvPicPr>
                <p:cNvPr id="223" name="弧形 161"/>
                <p:cNvPicPr>
                  <a:picLocks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4387" y="-30936"/>
                  <a:ext cx="1358939" cy="12383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24" name="直接连接符 162"/>
                <p:cNvPicPr>
                  <a:picLocks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86904" y="145847"/>
                  <a:ext cx="670329" cy="4206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25" name="直接连接符 163"/>
                <p:cNvPicPr>
                  <a:picLocks noChangeArrowheads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3138" y="145847"/>
                  <a:ext cx="670329" cy="4206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  <p:sp>
        <p:nvSpPr>
          <p:cNvPr id="89" name="右大括号 119"/>
          <p:cNvSpPr/>
          <p:nvPr/>
        </p:nvSpPr>
        <p:spPr bwMode="auto">
          <a:xfrm rot="5400000">
            <a:off x="3590427" y="57921"/>
            <a:ext cx="275022" cy="5897254"/>
          </a:xfrm>
          <a:prstGeom prst="rightBrace">
            <a:avLst>
              <a:gd name="adj1" fmla="val 29399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utoUpdateAnimBg="0"/>
      <p:bldP spid="90" grpId="0" autoUpdateAnimBg="0"/>
      <p:bldP spid="91" grpId="0" animBg="1" autoUpdateAnimBg="0"/>
      <p:bldP spid="92" grpId="0" autoUpdateAnimBg="0"/>
      <p:bldP spid="100" grpId="0" autoUpdateAnimBg="0"/>
      <p:bldP spid="101" grpId="0" autoUpdateAnimBg="0"/>
      <p:bldP spid="102" grpId="0" autoUpdateAnimBg="0"/>
      <p:bldP spid="88" grpId="0" animBg="1" autoUpdateAnimBg="0"/>
      <p:bldP spid="174" grpId="0" animBg="1" autoUpdateAnimBg="0"/>
      <p:bldP spid="175" grpId="0" animBg="1" autoUpdateAnimBg="0"/>
      <p:bldP spid="176" grpId="0" animBg="1" autoUpdateAnimBg="0"/>
      <p:bldP spid="89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4"/>
          <p:cNvSpPr>
            <a:spLocks noChangeArrowheads="1"/>
          </p:cNvSpPr>
          <p:nvPr/>
        </p:nvSpPr>
        <p:spPr bwMode="auto">
          <a:xfrm>
            <a:off x="5844208" y="1547068"/>
            <a:ext cx="1439863" cy="1439863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b="1">
              <a:solidFill>
                <a:srgbClr val="FFFFFF"/>
              </a:solidFill>
              <a:latin typeface="Century Schoolbook" panose="02040604050505020304" pitchFamily="18" charset="0"/>
            </a:endParaRPr>
          </a:p>
        </p:txBody>
      </p:sp>
      <p:cxnSp>
        <p:nvCxnSpPr>
          <p:cNvPr id="15" name="直接连接符 14"/>
          <p:cNvCxnSpPr>
            <a:cxnSpLocks noChangeShapeType="1"/>
            <a:stCxn id="14" idx="2"/>
            <a:endCxn id="14" idx="6"/>
          </p:cNvCxnSpPr>
          <p:nvPr/>
        </p:nvCxnSpPr>
        <p:spPr bwMode="auto">
          <a:xfrm rot="10800000" flipH="1">
            <a:off x="5844208" y="2267793"/>
            <a:ext cx="1439863" cy="1588"/>
          </a:xfrm>
          <a:prstGeom prst="line">
            <a:avLst/>
          </a:prstGeom>
          <a:noFill/>
          <a:ln w="38100" algn="ctr">
            <a:solidFill>
              <a:srgbClr val="00B05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直接连接符 15"/>
          <p:cNvCxnSpPr>
            <a:cxnSpLocks noChangeShapeType="1"/>
          </p:cNvCxnSpPr>
          <p:nvPr/>
        </p:nvCxnSpPr>
        <p:spPr bwMode="auto">
          <a:xfrm rot="16200000" flipH="1">
            <a:off x="5850558" y="2259856"/>
            <a:ext cx="1439863" cy="1587"/>
          </a:xfrm>
          <a:prstGeom prst="line">
            <a:avLst/>
          </a:prstGeom>
          <a:noFill/>
          <a:ln w="38100" algn="ctr">
            <a:solidFill>
              <a:srgbClr val="00B05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椭圆 4"/>
          <p:cNvSpPr>
            <a:spLocks noChangeArrowheads="1"/>
          </p:cNvSpPr>
          <p:nvPr/>
        </p:nvSpPr>
        <p:spPr bwMode="auto">
          <a:xfrm>
            <a:off x="4332908" y="1581993"/>
            <a:ext cx="1439863" cy="1439863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b="1">
              <a:solidFill>
                <a:srgbClr val="FFFFFF"/>
              </a:solidFill>
              <a:latin typeface="Century Schoolbook" panose="02040604050505020304" pitchFamily="18" charset="0"/>
            </a:endParaRPr>
          </a:p>
        </p:txBody>
      </p:sp>
      <p:cxnSp>
        <p:nvCxnSpPr>
          <p:cNvPr id="18" name="直接连接符 17"/>
          <p:cNvCxnSpPr>
            <a:cxnSpLocks noChangeShapeType="1"/>
            <a:stCxn id="17" idx="2"/>
            <a:endCxn id="17" idx="6"/>
          </p:cNvCxnSpPr>
          <p:nvPr/>
        </p:nvCxnSpPr>
        <p:spPr bwMode="auto">
          <a:xfrm rot="10800000" flipH="1">
            <a:off x="4332908" y="2302718"/>
            <a:ext cx="1439863" cy="1588"/>
          </a:xfrm>
          <a:prstGeom prst="line">
            <a:avLst/>
          </a:prstGeom>
          <a:noFill/>
          <a:ln w="38100" algn="ctr">
            <a:solidFill>
              <a:srgbClr val="00B05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直接连接符 18"/>
          <p:cNvCxnSpPr>
            <a:cxnSpLocks noChangeShapeType="1"/>
          </p:cNvCxnSpPr>
          <p:nvPr/>
        </p:nvCxnSpPr>
        <p:spPr bwMode="auto">
          <a:xfrm rot="16200000" flipH="1">
            <a:off x="4339258" y="2294781"/>
            <a:ext cx="1439863" cy="1587"/>
          </a:xfrm>
          <a:prstGeom prst="line">
            <a:avLst/>
          </a:prstGeom>
          <a:noFill/>
          <a:ln w="38100" algn="ctr">
            <a:solidFill>
              <a:srgbClr val="00B05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椭圆 4"/>
          <p:cNvSpPr>
            <a:spLocks noChangeArrowheads="1"/>
          </p:cNvSpPr>
          <p:nvPr/>
        </p:nvSpPr>
        <p:spPr bwMode="auto">
          <a:xfrm>
            <a:off x="2818433" y="1581993"/>
            <a:ext cx="1439863" cy="1439863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b="1">
              <a:solidFill>
                <a:srgbClr val="FFFFFF"/>
              </a:solidFill>
              <a:latin typeface="Century Schoolbook" panose="02040604050505020304" pitchFamily="18" charset="0"/>
            </a:endParaRPr>
          </a:p>
        </p:txBody>
      </p:sp>
      <p:cxnSp>
        <p:nvCxnSpPr>
          <p:cNvPr id="21" name="直接连接符 20"/>
          <p:cNvCxnSpPr>
            <a:cxnSpLocks noChangeShapeType="1"/>
            <a:stCxn id="20" idx="2"/>
            <a:endCxn id="20" idx="6"/>
          </p:cNvCxnSpPr>
          <p:nvPr/>
        </p:nvCxnSpPr>
        <p:spPr bwMode="auto">
          <a:xfrm rot="10800000" flipH="1">
            <a:off x="2818433" y="2301131"/>
            <a:ext cx="1439863" cy="1587"/>
          </a:xfrm>
          <a:prstGeom prst="line">
            <a:avLst/>
          </a:prstGeom>
          <a:noFill/>
          <a:ln w="38100" algn="ctr">
            <a:solidFill>
              <a:srgbClr val="00B05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直接连接符 21"/>
          <p:cNvCxnSpPr>
            <a:cxnSpLocks noChangeShapeType="1"/>
          </p:cNvCxnSpPr>
          <p:nvPr/>
        </p:nvCxnSpPr>
        <p:spPr bwMode="auto">
          <a:xfrm rot="16200000" flipH="1">
            <a:off x="2824783" y="2294781"/>
            <a:ext cx="1439863" cy="1587"/>
          </a:xfrm>
          <a:prstGeom prst="line">
            <a:avLst/>
          </a:prstGeom>
          <a:noFill/>
          <a:ln w="38100" algn="ctr">
            <a:solidFill>
              <a:srgbClr val="00B05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椭圆 4"/>
          <p:cNvSpPr>
            <a:spLocks noChangeArrowheads="1"/>
          </p:cNvSpPr>
          <p:nvPr/>
        </p:nvSpPr>
        <p:spPr bwMode="auto">
          <a:xfrm>
            <a:off x="1286496" y="1604218"/>
            <a:ext cx="1439862" cy="1439863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b="1">
              <a:solidFill>
                <a:srgbClr val="FFFFFF"/>
              </a:solidFill>
              <a:latin typeface="Century Schoolbook" panose="02040604050505020304" pitchFamily="18" charset="0"/>
            </a:endParaRPr>
          </a:p>
        </p:txBody>
      </p:sp>
      <p:cxnSp>
        <p:nvCxnSpPr>
          <p:cNvPr id="24" name="直接连接符 23"/>
          <p:cNvCxnSpPr>
            <a:cxnSpLocks noChangeShapeType="1"/>
            <a:stCxn id="23" idx="2"/>
            <a:endCxn id="23" idx="6"/>
          </p:cNvCxnSpPr>
          <p:nvPr/>
        </p:nvCxnSpPr>
        <p:spPr bwMode="auto">
          <a:xfrm rot="10800000" flipH="1">
            <a:off x="1286496" y="2323356"/>
            <a:ext cx="1439862" cy="1587"/>
          </a:xfrm>
          <a:prstGeom prst="line">
            <a:avLst/>
          </a:prstGeom>
          <a:noFill/>
          <a:ln w="38100" algn="ctr">
            <a:solidFill>
              <a:srgbClr val="00B05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直接连接符 25"/>
          <p:cNvCxnSpPr>
            <a:cxnSpLocks noChangeShapeType="1"/>
          </p:cNvCxnSpPr>
          <p:nvPr/>
        </p:nvCxnSpPr>
        <p:spPr bwMode="auto">
          <a:xfrm rot="16200000" flipH="1">
            <a:off x="1294433" y="2317006"/>
            <a:ext cx="1439863" cy="1587"/>
          </a:xfrm>
          <a:prstGeom prst="line">
            <a:avLst/>
          </a:prstGeom>
          <a:noFill/>
          <a:ln w="38100" algn="ctr">
            <a:solidFill>
              <a:srgbClr val="00B050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1" name="组合 110"/>
          <p:cNvGrpSpPr/>
          <p:nvPr/>
        </p:nvGrpSpPr>
        <p:grpSpPr bwMode="auto">
          <a:xfrm>
            <a:off x="539552" y="411510"/>
            <a:ext cx="5329237" cy="871538"/>
            <a:chOff x="714358" y="5399284"/>
            <a:chExt cx="5329238" cy="872289"/>
          </a:xfrm>
        </p:grpSpPr>
        <p:sp>
          <p:nvSpPr>
            <p:cNvPr id="72" name="TextBox 7"/>
            <p:cNvSpPr txBox="1">
              <a:spLocks noChangeArrowheads="1"/>
            </p:cNvSpPr>
            <p:nvPr/>
          </p:nvSpPr>
          <p:spPr bwMode="auto">
            <a:xfrm>
              <a:off x="714358" y="5572140"/>
              <a:ext cx="532923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每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张一份，可以分成几份？</a:t>
              </a:r>
            </a:p>
          </p:txBody>
        </p:sp>
        <p:grpSp>
          <p:nvGrpSpPr>
            <p:cNvPr id="73" name="Group 2"/>
            <p:cNvGrpSpPr/>
            <p:nvPr/>
          </p:nvGrpSpPr>
          <p:grpSpPr bwMode="auto">
            <a:xfrm>
              <a:off x="1187946" y="5399284"/>
              <a:ext cx="431999" cy="872289"/>
              <a:chOff x="0" y="60444"/>
              <a:chExt cx="256659" cy="586225"/>
            </a:xfrm>
          </p:grpSpPr>
          <p:sp>
            <p:nvSpPr>
              <p:cNvPr id="74" name="TextBox 113"/>
              <p:cNvSpPr txBox="1">
                <a:spLocks noChangeArrowheads="1"/>
              </p:cNvSpPr>
              <p:nvPr/>
            </p:nvSpPr>
            <p:spPr bwMode="auto">
              <a:xfrm>
                <a:off x="0" y="60444"/>
                <a:ext cx="256659" cy="3516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5" name="直接连接符 6"/>
              <p:cNvCxnSpPr>
                <a:cxnSpLocks noChangeShapeType="1"/>
              </p:cNvCxnSpPr>
              <p:nvPr/>
            </p:nvCxnSpPr>
            <p:spPr bwMode="auto">
              <a:xfrm>
                <a:off x="11794" y="358580"/>
                <a:ext cx="19249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6" name="TextBox 115"/>
              <p:cNvSpPr txBox="1">
                <a:spLocks noChangeArrowheads="1"/>
              </p:cNvSpPr>
              <p:nvPr/>
            </p:nvSpPr>
            <p:spPr bwMode="auto">
              <a:xfrm>
                <a:off x="0" y="295037"/>
                <a:ext cx="256659" cy="3516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pic>
        <p:nvPicPr>
          <p:cNvPr id="77" name="Picture 4" descr="C:\Users\孙枚\Desktop\5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797" r="-2798" b="-10588"/>
          <a:stretch>
            <a:fillRect/>
          </a:stretch>
        </p:blipFill>
        <p:spPr bwMode="auto">
          <a:xfrm>
            <a:off x="1043608" y="1275606"/>
            <a:ext cx="6480175" cy="197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8" name="Group 100"/>
          <p:cNvGrpSpPr/>
          <p:nvPr/>
        </p:nvGrpSpPr>
        <p:grpSpPr bwMode="auto">
          <a:xfrm>
            <a:off x="1472233" y="1575643"/>
            <a:ext cx="431800" cy="704850"/>
            <a:chOff x="0" y="0"/>
            <a:chExt cx="432048" cy="705221"/>
          </a:xfrm>
        </p:grpSpPr>
        <p:sp>
          <p:nvSpPr>
            <p:cNvPr id="79" name="TextBox 93"/>
            <p:cNvSpPr txBox="1">
              <a:spLocks noChangeArrowheads="1"/>
            </p:cNvSpPr>
            <p:nvPr/>
          </p:nvSpPr>
          <p:spPr bwMode="auto">
            <a:xfrm>
              <a:off x="0" y="0"/>
              <a:ext cx="432048" cy="400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0" name="直接连接符 94"/>
            <p:cNvCxnSpPr>
              <a:cxnSpLocks noChangeShapeType="1"/>
            </p:cNvCxnSpPr>
            <p:nvPr/>
          </p:nvCxnSpPr>
          <p:spPr bwMode="auto">
            <a:xfrm>
              <a:off x="57029" y="373258"/>
              <a:ext cx="21602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1" name="TextBox 95"/>
            <p:cNvSpPr txBox="1">
              <a:spLocks noChangeArrowheads="1"/>
            </p:cNvSpPr>
            <p:nvPr/>
          </p:nvSpPr>
          <p:spPr bwMode="auto">
            <a:xfrm>
              <a:off x="0" y="305111"/>
              <a:ext cx="43204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3" name="右大括号 119"/>
          <p:cNvSpPr/>
          <p:nvPr/>
        </p:nvSpPr>
        <p:spPr bwMode="auto">
          <a:xfrm rot="5400000">
            <a:off x="4119390" y="193724"/>
            <a:ext cx="287338" cy="6048375"/>
          </a:xfrm>
          <a:prstGeom prst="rightBrace">
            <a:avLst>
              <a:gd name="adj1" fmla="val 29431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b="1">
              <a:latin typeface="Century Schoolbook" panose="02040604050505020304" pitchFamily="18" charset="0"/>
            </a:endParaRPr>
          </a:p>
        </p:txBody>
      </p:sp>
      <p:grpSp>
        <p:nvGrpSpPr>
          <p:cNvPr id="85" name="组合 99"/>
          <p:cNvGrpSpPr/>
          <p:nvPr/>
        </p:nvGrpSpPr>
        <p:grpSpPr bwMode="auto">
          <a:xfrm>
            <a:off x="2370039" y="3533652"/>
            <a:ext cx="4643437" cy="928729"/>
            <a:chOff x="2500298" y="5715016"/>
            <a:chExt cx="4643470" cy="929530"/>
          </a:xfrm>
        </p:grpSpPr>
        <p:sp>
          <p:nvSpPr>
            <p:cNvPr id="86" name="TextBox 86"/>
            <p:cNvSpPr txBox="1">
              <a:spLocks noChangeArrowheads="1"/>
            </p:cNvSpPr>
            <p:nvPr/>
          </p:nvSpPr>
          <p:spPr bwMode="auto">
            <a:xfrm>
              <a:off x="2500298" y="5926169"/>
              <a:ext cx="4643470" cy="523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4÷    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 </a:t>
              </a:r>
              <a:r>
                <a:rPr lang="en-US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4×4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16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（份）</a:t>
              </a:r>
            </a:p>
          </p:txBody>
        </p:sp>
        <p:grpSp>
          <p:nvGrpSpPr>
            <p:cNvPr id="87" name="Group 2"/>
            <p:cNvGrpSpPr/>
            <p:nvPr/>
          </p:nvGrpSpPr>
          <p:grpSpPr bwMode="auto">
            <a:xfrm>
              <a:off x="3191127" y="5715016"/>
              <a:ext cx="440560" cy="929530"/>
              <a:chOff x="-5086" y="60444"/>
              <a:chExt cx="261745" cy="624694"/>
            </a:xfrm>
          </p:grpSpPr>
          <p:sp>
            <p:nvSpPr>
              <p:cNvPr id="88" name="TextBox 77"/>
              <p:cNvSpPr txBox="1">
                <a:spLocks noChangeArrowheads="1"/>
              </p:cNvSpPr>
              <p:nvPr/>
            </p:nvSpPr>
            <p:spPr bwMode="auto">
              <a:xfrm>
                <a:off x="0" y="60444"/>
                <a:ext cx="256659" cy="351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9" name="直接连接符 6"/>
              <p:cNvCxnSpPr>
                <a:cxnSpLocks noChangeShapeType="1"/>
              </p:cNvCxnSpPr>
              <p:nvPr/>
            </p:nvCxnSpPr>
            <p:spPr bwMode="auto">
              <a:xfrm>
                <a:off x="11794" y="358580"/>
                <a:ext cx="19249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0" name="TextBox 79"/>
              <p:cNvSpPr txBox="1">
                <a:spLocks noChangeArrowheads="1"/>
              </p:cNvSpPr>
              <p:nvPr/>
            </p:nvSpPr>
            <p:spPr bwMode="auto">
              <a:xfrm>
                <a:off x="-5086" y="333203"/>
                <a:ext cx="256659" cy="351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20" grpId="0" animBg="1"/>
      <p:bldP spid="23" grpId="0" animBg="1"/>
      <p:bldP spid="83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48"/>
          <p:cNvSpPr>
            <a:spLocks noChangeArrowheads="1"/>
          </p:cNvSpPr>
          <p:nvPr/>
        </p:nvSpPr>
        <p:spPr bwMode="auto">
          <a:xfrm>
            <a:off x="12303" y="2654047"/>
            <a:ext cx="4572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http://www.Lspjy.com</a:t>
            </a:r>
          </a:p>
          <a:p>
            <a:r>
              <a:rPr lang="zh-CN" altLang="en-US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绿色圃中学资源网</a:t>
            </a:r>
            <a:r>
              <a:rPr lang="en-US" altLang="zh-CN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http://cz.Lspjy.com</a:t>
            </a:r>
            <a:endParaRPr lang="zh-CN" altLang="en-US" sz="2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9" name="组合 110"/>
          <p:cNvGrpSpPr/>
          <p:nvPr/>
        </p:nvGrpSpPr>
        <p:grpSpPr bwMode="auto">
          <a:xfrm>
            <a:off x="467544" y="225077"/>
            <a:ext cx="5329237" cy="871538"/>
            <a:chOff x="714358" y="5399284"/>
            <a:chExt cx="5329238" cy="872289"/>
          </a:xfrm>
        </p:grpSpPr>
        <p:sp>
          <p:nvSpPr>
            <p:cNvPr id="30" name="TextBox 7"/>
            <p:cNvSpPr txBox="1">
              <a:spLocks noChangeArrowheads="1"/>
            </p:cNvSpPr>
            <p:nvPr/>
          </p:nvSpPr>
          <p:spPr bwMode="auto">
            <a:xfrm>
              <a:off x="714358" y="5572140"/>
              <a:ext cx="532923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每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张一份，可以分成几份？</a:t>
              </a:r>
            </a:p>
          </p:txBody>
        </p:sp>
        <p:grpSp>
          <p:nvGrpSpPr>
            <p:cNvPr id="31" name="Group 2"/>
            <p:cNvGrpSpPr/>
            <p:nvPr/>
          </p:nvGrpSpPr>
          <p:grpSpPr bwMode="auto">
            <a:xfrm>
              <a:off x="1187946" y="5399284"/>
              <a:ext cx="431999" cy="872289"/>
              <a:chOff x="0" y="60444"/>
              <a:chExt cx="256659" cy="586225"/>
            </a:xfrm>
          </p:grpSpPr>
          <p:sp>
            <p:nvSpPr>
              <p:cNvPr id="33" name="TextBox 113"/>
              <p:cNvSpPr txBox="1">
                <a:spLocks noChangeArrowheads="1"/>
              </p:cNvSpPr>
              <p:nvPr/>
            </p:nvSpPr>
            <p:spPr bwMode="auto">
              <a:xfrm>
                <a:off x="0" y="60444"/>
                <a:ext cx="256659" cy="3516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4" name="直接连接符 6"/>
              <p:cNvCxnSpPr>
                <a:cxnSpLocks noChangeShapeType="1"/>
              </p:cNvCxnSpPr>
              <p:nvPr/>
            </p:nvCxnSpPr>
            <p:spPr bwMode="auto">
              <a:xfrm>
                <a:off x="11794" y="358580"/>
                <a:ext cx="19249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5" name="TextBox 115"/>
              <p:cNvSpPr txBox="1">
                <a:spLocks noChangeArrowheads="1"/>
              </p:cNvSpPr>
              <p:nvPr/>
            </p:nvSpPr>
            <p:spPr bwMode="auto">
              <a:xfrm>
                <a:off x="0" y="295037"/>
                <a:ext cx="256659" cy="3516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36" name="右大括号 119"/>
          <p:cNvSpPr/>
          <p:nvPr/>
        </p:nvSpPr>
        <p:spPr bwMode="auto">
          <a:xfrm rot="5400000">
            <a:off x="4191050" y="33288"/>
            <a:ext cx="287337" cy="6516687"/>
          </a:xfrm>
          <a:prstGeom prst="rightBrace">
            <a:avLst>
              <a:gd name="adj1" fmla="val 29399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latin typeface="Century Schoolbook" panose="02040604050505020304" pitchFamily="18" charset="0"/>
            </a:endParaRPr>
          </a:p>
        </p:txBody>
      </p:sp>
      <p:sp>
        <p:nvSpPr>
          <p:cNvPr id="37" name="椭圆 3"/>
          <p:cNvSpPr>
            <a:spLocks noChangeArrowheads="1"/>
          </p:cNvSpPr>
          <p:nvPr/>
        </p:nvSpPr>
        <p:spPr bwMode="auto">
          <a:xfrm>
            <a:off x="1085900" y="1620788"/>
            <a:ext cx="1439862" cy="1439862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8" name="椭圆 4"/>
          <p:cNvSpPr>
            <a:spLocks noChangeArrowheads="1"/>
          </p:cNvSpPr>
          <p:nvPr/>
        </p:nvSpPr>
        <p:spPr bwMode="auto">
          <a:xfrm>
            <a:off x="2741662" y="1620788"/>
            <a:ext cx="1439863" cy="1439862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9" name="椭圆 5"/>
          <p:cNvSpPr>
            <a:spLocks noChangeArrowheads="1"/>
          </p:cNvSpPr>
          <p:nvPr/>
        </p:nvSpPr>
        <p:spPr bwMode="auto">
          <a:xfrm>
            <a:off x="4397425" y="1620788"/>
            <a:ext cx="1439862" cy="1439862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40" name="椭圆 6"/>
          <p:cNvSpPr>
            <a:spLocks noChangeArrowheads="1"/>
          </p:cNvSpPr>
          <p:nvPr/>
        </p:nvSpPr>
        <p:spPr bwMode="auto">
          <a:xfrm>
            <a:off x="6054775" y="1620788"/>
            <a:ext cx="1439862" cy="1439862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BB6126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Schoolbook" panose="02040604050505020304" pitchFamily="18" charset="0"/>
            </a:endParaRPr>
          </a:p>
        </p:txBody>
      </p:sp>
      <p:cxnSp>
        <p:nvCxnSpPr>
          <p:cNvPr id="41" name="直接连接符 146"/>
          <p:cNvCxnSpPr>
            <a:cxnSpLocks noChangeShapeType="1"/>
          </p:cNvCxnSpPr>
          <p:nvPr/>
        </p:nvCxnSpPr>
        <p:spPr bwMode="auto">
          <a:xfrm rot="5400000">
            <a:off x="3088531" y="1980357"/>
            <a:ext cx="719137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直接连接符 149"/>
          <p:cNvCxnSpPr>
            <a:cxnSpLocks noChangeShapeType="1"/>
          </p:cNvCxnSpPr>
          <p:nvPr/>
        </p:nvCxnSpPr>
        <p:spPr bwMode="auto">
          <a:xfrm rot="5400000">
            <a:off x="4759374" y="1995438"/>
            <a:ext cx="720725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直接连接符 152"/>
          <p:cNvCxnSpPr>
            <a:cxnSpLocks noChangeShapeType="1"/>
          </p:cNvCxnSpPr>
          <p:nvPr/>
        </p:nvCxnSpPr>
        <p:spPr bwMode="auto">
          <a:xfrm rot="5400000">
            <a:off x="6411962" y="1995438"/>
            <a:ext cx="720725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直接连接符 152"/>
          <p:cNvCxnSpPr>
            <a:cxnSpLocks noChangeShapeType="1"/>
          </p:cNvCxnSpPr>
          <p:nvPr/>
        </p:nvCxnSpPr>
        <p:spPr bwMode="auto">
          <a:xfrm rot="20520000">
            <a:off x="6769150" y="2244675"/>
            <a:ext cx="720725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直接连接符 152"/>
          <p:cNvCxnSpPr>
            <a:cxnSpLocks noChangeShapeType="1"/>
          </p:cNvCxnSpPr>
          <p:nvPr/>
        </p:nvCxnSpPr>
        <p:spPr bwMode="auto">
          <a:xfrm rot="3240000">
            <a:off x="6635799" y="2641551"/>
            <a:ext cx="720725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直接连接符 152"/>
          <p:cNvCxnSpPr>
            <a:cxnSpLocks noChangeShapeType="1"/>
          </p:cNvCxnSpPr>
          <p:nvPr/>
        </p:nvCxnSpPr>
        <p:spPr bwMode="auto">
          <a:xfrm rot="7560000">
            <a:off x="6207174" y="2652663"/>
            <a:ext cx="720725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直接连接符 152"/>
          <p:cNvCxnSpPr>
            <a:cxnSpLocks noChangeShapeType="1"/>
          </p:cNvCxnSpPr>
          <p:nvPr/>
        </p:nvCxnSpPr>
        <p:spPr bwMode="auto">
          <a:xfrm rot="11880000">
            <a:off x="6094462" y="2246263"/>
            <a:ext cx="720725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直接连接符 152"/>
          <p:cNvCxnSpPr>
            <a:cxnSpLocks noChangeShapeType="1"/>
          </p:cNvCxnSpPr>
          <p:nvPr/>
        </p:nvCxnSpPr>
        <p:spPr bwMode="auto">
          <a:xfrm rot="20520000">
            <a:off x="5111800" y="2217688"/>
            <a:ext cx="720725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直接连接符 152"/>
          <p:cNvCxnSpPr>
            <a:cxnSpLocks noChangeShapeType="1"/>
          </p:cNvCxnSpPr>
          <p:nvPr/>
        </p:nvCxnSpPr>
        <p:spPr bwMode="auto">
          <a:xfrm rot="3240000">
            <a:off x="4978449" y="2614563"/>
            <a:ext cx="720725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直接连接符 152"/>
          <p:cNvCxnSpPr>
            <a:cxnSpLocks noChangeShapeType="1"/>
          </p:cNvCxnSpPr>
          <p:nvPr/>
        </p:nvCxnSpPr>
        <p:spPr bwMode="auto">
          <a:xfrm rot="7560000">
            <a:off x="4549824" y="2625676"/>
            <a:ext cx="720725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" name="直接连接符 152"/>
          <p:cNvCxnSpPr>
            <a:cxnSpLocks noChangeShapeType="1"/>
          </p:cNvCxnSpPr>
          <p:nvPr/>
        </p:nvCxnSpPr>
        <p:spPr bwMode="auto">
          <a:xfrm rot="11880000">
            <a:off x="4435525" y="2220863"/>
            <a:ext cx="720725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" name="直接连接符 152"/>
          <p:cNvCxnSpPr>
            <a:cxnSpLocks noChangeShapeType="1"/>
          </p:cNvCxnSpPr>
          <p:nvPr/>
        </p:nvCxnSpPr>
        <p:spPr bwMode="auto">
          <a:xfrm rot="20520000">
            <a:off x="3468737" y="2217688"/>
            <a:ext cx="720725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" name="直接连接符 152"/>
          <p:cNvCxnSpPr>
            <a:cxnSpLocks noChangeShapeType="1"/>
          </p:cNvCxnSpPr>
          <p:nvPr/>
        </p:nvCxnSpPr>
        <p:spPr bwMode="auto">
          <a:xfrm rot="3240000">
            <a:off x="3335387" y="2614563"/>
            <a:ext cx="720725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" name="直接连接符 152"/>
          <p:cNvCxnSpPr>
            <a:cxnSpLocks noChangeShapeType="1"/>
          </p:cNvCxnSpPr>
          <p:nvPr/>
        </p:nvCxnSpPr>
        <p:spPr bwMode="auto">
          <a:xfrm rot="7560000">
            <a:off x="2906762" y="2625676"/>
            <a:ext cx="720725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" name="直接连接符 152"/>
          <p:cNvCxnSpPr>
            <a:cxnSpLocks noChangeShapeType="1"/>
          </p:cNvCxnSpPr>
          <p:nvPr/>
        </p:nvCxnSpPr>
        <p:spPr bwMode="auto">
          <a:xfrm rot="11880000">
            <a:off x="2792462" y="2220863"/>
            <a:ext cx="720725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" name="直接连接符 152"/>
          <p:cNvCxnSpPr>
            <a:cxnSpLocks noChangeShapeType="1"/>
          </p:cNvCxnSpPr>
          <p:nvPr/>
        </p:nvCxnSpPr>
        <p:spPr bwMode="auto">
          <a:xfrm rot="20520000">
            <a:off x="1795512" y="2217688"/>
            <a:ext cx="720725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" name="直接连接符 152"/>
          <p:cNvCxnSpPr>
            <a:cxnSpLocks noChangeShapeType="1"/>
          </p:cNvCxnSpPr>
          <p:nvPr/>
        </p:nvCxnSpPr>
        <p:spPr bwMode="auto">
          <a:xfrm rot="3240000">
            <a:off x="1662162" y="2614563"/>
            <a:ext cx="720725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" name="直接连接符 152"/>
          <p:cNvCxnSpPr>
            <a:cxnSpLocks noChangeShapeType="1"/>
          </p:cNvCxnSpPr>
          <p:nvPr/>
        </p:nvCxnSpPr>
        <p:spPr bwMode="auto">
          <a:xfrm rot="7560000">
            <a:off x="1233537" y="2625676"/>
            <a:ext cx="720725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1" name="图片 6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3" b="-145"/>
          <a:stretch>
            <a:fillRect/>
          </a:stretch>
        </p:blipFill>
        <p:spPr bwMode="auto">
          <a:xfrm>
            <a:off x="5943650" y="1563638"/>
            <a:ext cx="159067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3" b="-145"/>
          <a:stretch>
            <a:fillRect/>
          </a:stretch>
        </p:blipFill>
        <p:spPr bwMode="auto">
          <a:xfrm>
            <a:off x="4286300" y="1563638"/>
            <a:ext cx="159067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3" b="-145"/>
          <a:stretch>
            <a:fillRect/>
          </a:stretch>
        </p:blipFill>
        <p:spPr bwMode="auto">
          <a:xfrm>
            <a:off x="2627362" y="1577925"/>
            <a:ext cx="159067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4" name="直接连接符 97"/>
          <p:cNvCxnSpPr>
            <a:cxnSpLocks noChangeShapeType="1"/>
          </p:cNvCxnSpPr>
          <p:nvPr/>
        </p:nvCxnSpPr>
        <p:spPr bwMode="auto">
          <a:xfrm rot="5400000">
            <a:off x="1445468" y="1980357"/>
            <a:ext cx="719137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" name="直接连接符 152"/>
          <p:cNvCxnSpPr>
            <a:cxnSpLocks noChangeShapeType="1"/>
          </p:cNvCxnSpPr>
          <p:nvPr/>
        </p:nvCxnSpPr>
        <p:spPr bwMode="auto">
          <a:xfrm rot="11880000">
            <a:off x="1119237" y="2220863"/>
            <a:ext cx="720725" cy="0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6" name="图片 6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3" b="-145"/>
          <a:stretch>
            <a:fillRect/>
          </a:stretch>
        </p:blipFill>
        <p:spPr bwMode="auto">
          <a:xfrm>
            <a:off x="971600" y="1577925"/>
            <a:ext cx="1589087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7" name="Group 100"/>
          <p:cNvGrpSpPr/>
          <p:nvPr/>
        </p:nvGrpSpPr>
        <p:grpSpPr bwMode="auto">
          <a:xfrm>
            <a:off x="1370062" y="1574750"/>
            <a:ext cx="431800" cy="704850"/>
            <a:chOff x="0" y="0"/>
            <a:chExt cx="432048" cy="705221"/>
          </a:xfrm>
        </p:grpSpPr>
        <p:sp>
          <p:nvSpPr>
            <p:cNvPr id="68" name="TextBox 93"/>
            <p:cNvSpPr txBox="1">
              <a:spLocks noChangeArrowheads="1"/>
            </p:cNvSpPr>
            <p:nvPr/>
          </p:nvSpPr>
          <p:spPr bwMode="auto">
            <a:xfrm>
              <a:off x="0" y="0"/>
              <a:ext cx="432048" cy="400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9" name="直接连接符 94"/>
            <p:cNvCxnSpPr>
              <a:cxnSpLocks noChangeShapeType="1"/>
            </p:cNvCxnSpPr>
            <p:nvPr/>
          </p:nvCxnSpPr>
          <p:spPr bwMode="auto">
            <a:xfrm>
              <a:off x="57029" y="373258"/>
              <a:ext cx="21602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0" name="TextBox 95"/>
            <p:cNvSpPr txBox="1">
              <a:spLocks noChangeArrowheads="1"/>
            </p:cNvSpPr>
            <p:nvPr/>
          </p:nvSpPr>
          <p:spPr bwMode="auto">
            <a:xfrm>
              <a:off x="0" y="305111"/>
              <a:ext cx="43204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4" name="组合 99"/>
          <p:cNvGrpSpPr/>
          <p:nvPr/>
        </p:nvGrpSpPr>
        <p:grpSpPr bwMode="auto">
          <a:xfrm>
            <a:off x="2851200" y="3571607"/>
            <a:ext cx="4643437" cy="928729"/>
            <a:chOff x="2500298" y="5715016"/>
            <a:chExt cx="4643470" cy="929530"/>
          </a:xfrm>
        </p:grpSpPr>
        <p:sp>
          <p:nvSpPr>
            <p:cNvPr id="85" name="TextBox 86"/>
            <p:cNvSpPr txBox="1">
              <a:spLocks noChangeArrowheads="1"/>
            </p:cNvSpPr>
            <p:nvPr/>
          </p:nvSpPr>
          <p:spPr bwMode="auto">
            <a:xfrm>
              <a:off x="2500298" y="5926169"/>
              <a:ext cx="4643470" cy="523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4÷    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 </a:t>
              </a:r>
              <a:r>
                <a:rPr lang="en-US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4×5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（份）</a:t>
              </a:r>
            </a:p>
          </p:txBody>
        </p:sp>
        <p:grpSp>
          <p:nvGrpSpPr>
            <p:cNvPr id="86" name="Group 2"/>
            <p:cNvGrpSpPr/>
            <p:nvPr/>
          </p:nvGrpSpPr>
          <p:grpSpPr bwMode="auto">
            <a:xfrm>
              <a:off x="3191127" y="5715016"/>
              <a:ext cx="440560" cy="929530"/>
              <a:chOff x="-5086" y="60444"/>
              <a:chExt cx="261745" cy="624694"/>
            </a:xfrm>
          </p:grpSpPr>
          <p:sp>
            <p:nvSpPr>
              <p:cNvPr id="87" name="TextBox 77"/>
              <p:cNvSpPr txBox="1">
                <a:spLocks noChangeArrowheads="1"/>
              </p:cNvSpPr>
              <p:nvPr/>
            </p:nvSpPr>
            <p:spPr bwMode="auto">
              <a:xfrm>
                <a:off x="0" y="60444"/>
                <a:ext cx="256659" cy="351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8" name="直接连接符 6"/>
              <p:cNvCxnSpPr>
                <a:cxnSpLocks noChangeShapeType="1"/>
              </p:cNvCxnSpPr>
              <p:nvPr/>
            </p:nvCxnSpPr>
            <p:spPr bwMode="auto">
              <a:xfrm>
                <a:off x="11794" y="358580"/>
                <a:ext cx="19249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9" name="TextBox 79"/>
              <p:cNvSpPr txBox="1">
                <a:spLocks noChangeArrowheads="1"/>
              </p:cNvSpPr>
              <p:nvPr/>
            </p:nvSpPr>
            <p:spPr bwMode="auto">
              <a:xfrm>
                <a:off x="-5086" y="333203"/>
                <a:ext cx="256659" cy="351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 autoUpdateAnimBg="0"/>
      <p:bldP spid="37" grpId="0" animBg="1"/>
      <p:bldP spid="38" grpId="0" animBg="1"/>
      <p:bldP spid="39" grpId="0" animBg="1"/>
      <p:bldP spid="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159" y="2268586"/>
            <a:ext cx="1152128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9" name="组合 99"/>
          <p:cNvGrpSpPr/>
          <p:nvPr/>
        </p:nvGrpSpPr>
        <p:grpSpPr bwMode="auto">
          <a:xfrm>
            <a:off x="683568" y="558081"/>
            <a:ext cx="4643438" cy="871537"/>
            <a:chOff x="2500298" y="5715016"/>
            <a:chExt cx="4643470" cy="872289"/>
          </a:xfrm>
        </p:grpSpPr>
        <p:sp>
          <p:nvSpPr>
            <p:cNvPr id="140" name="TextBox 86"/>
            <p:cNvSpPr txBox="1">
              <a:spLocks noChangeArrowheads="1"/>
            </p:cNvSpPr>
            <p:nvPr/>
          </p:nvSpPr>
          <p:spPr bwMode="auto">
            <a:xfrm>
              <a:off x="2500298" y="5926169"/>
              <a:ext cx="464347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 b="1"/>
                <a:t>4÷      </a:t>
              </a:r>
              <a:r>
                <a:rPr lang="zh-CN" altLang="en-US" sz="2800" b="1"/>
                <a:t>＝ </a:t>
              </a:r>
              <a:r>
                <a:rPr lang="en-US" altLang="zh-CN" sz="2800" b="1"/>
                <a:t>4×2</a:t>
              </a:r>
              <a:r>
                <a:rPr lang="zh-CN" altLang="en-US" sz="2800" b="1"/>
                <a:t>＝</a:t>
              </a:r>
              <a:r>
                <a:rPr lang="en-US" altLang="zh-CN" sz="2800" b="1"/>
                <a:t>8</a:t>
              </a:r>
              <a:r>
                <a:rPr lang="zh-CN" altLang="en-US" sz="2800" b="1"/>
                <a:t>（份）</a:t>
              </a:r>
            </a:p>
          </p:txBody>
        </p:sp>
        <p:grpSp>
          <p:nvGrpSpPr>
            <p:cNvPr id="141" name="Group 2"/>
            <p:cNvGrpSpPr/>
            <p:nvPr/>
          </p:nvGrpSpPr>
          <p:grpSpPr bwMode="auto">
            <a:xfrm>
              <a:off x="3199688" y="5715016"/>
              <a:ext cx="431999" cy="872289"/>
              <a:chOff x="0" y="60444"/>
              <a:chExt cx="256659" cy="586225"/>
            </a:xfrm>
          </p:grpSpPr>
          <p:sp>
            <p:nvSpPr>
              <p:cNvPr id="142" name="TextBox 77"/>
              <p:cNvSpPr txBox="1">
                <a:spLocks noChangeArrowheads="1"/>
              </p:cNvSpPr>
              <p:nvPr/>
            </p:nvSpPr>
            <p:spPr bwMode="auto">
              <a:xfrm>
                <a:off x="0" y="60444"/>
                <a:ext cx="256659" cy="3516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43" name="直接连接符 6"/>
              <p:cNvCxnSpPr>
                <a:cxnSpLocks noChangeShapeType="1"/>
              </p:cNvCxnSpPr>
              <p:nvPr/>
            </p:nvCxnSpPr>
            <p:spPr bwMode="auto">
              <a:xfrm>
                <a:off x="11794" y="358580"/>
                <a:ext cx="19249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44" name="TextBox 79"/>
              <p:cNvSpPr txBox="1">
                <a:spLocks noChangeArrowheads="1"/>
              </p:cNvSpPr>
              <p:nvPr/>
            </p:nvSpPr>
            <p:spPr bwMode="auto">
              <a:xfrm>
                <a:off x="0" y="295037"/>
                <a:ext cx="256659" cy="3516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45" name="组合 99"/>
          <p:cNvGrpSpPr/>
          <p:nvPr/>
        </p:nvGrpSpPr>
        <p:grpSpPr bwMode="auto">
          <a:xfrm>
            <a:off x="685156" y="1485181"/>
            <a:ext cx="4643437" cy="871537"/>
            <a:chOff x="2500298" y="5715016"/>
            <a:chExt cx="4643470" cy="872289"/>
          </a:xfrm>
        </p:grpSpPr>
        <p:sp>
          <p:nvSpPr>
            <p:cNvPr id="146" name="TextBox 86"/>
            <p:cNvSpPr txBox="1">
              <a:spLocks noChangeArrowheads="1"/>
            </p:cNvSpPr>
            <p:nvPr/>
          </p:nvSpPr>
          <p:spPr bwMode="auto">
            <a:xfrm>
              <a:off x="2500298" y="5926169"/>
              <a:ext cx="464347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 b="1"/>
                <a:t>4÷      </a:t>
              </a:r>
              <a:r>
                <a:rPr lang="zh-CN" altLang="en-US" sz="2800" b="1"/>
                <a:t>＝ </a:t>
              </a:r>
              <a:r>
                <a:rPr lang="en-US" altLang="zh-CN" sz="2800" b="1"/>
                <a:t>4×3</a:t>
              </a:r>
              <a:r>
                <a:rPr lang="zh-CN" altLang="en-US" sz="2800" b="1"/>
                <a:t>＝</a:t>
              </a:r>
              <a:r>
                <a:rPr lang="en-US" altLang="zh-CN" sz="2800" b="1"/>
                <a:t>12</a:t>
              </a:r>
              <a:r>
                <a:rPr lang="zh-CN" altLang="en-US" sz="2800" b="1"/>
                <a:t>（份）</a:t>
              </a:r>
            </a:p>
          </p:txBody>
        </p:sp>
        <p:grpSp>
          <p:nvGrpSpPr>
            <p:cNvPr id="147" name="Group 2"/>
            <p:cNvGrpSpPr/>
            <p:nvPr/>
          </p:nvGrpSpPr>
          <p:grpSpPr bwMode="auto">
            <a:xfrm>
              <a:off x="3199688" y="5715016"/>
              <a:ext cx="431999" cy="872289"/>
              <a:chOff x="0" y="60444"/>
              <a:chExt cx="256659" cy="586225"/>
            </a:xfrm>
          </p:grpSpPr>
          <p:sp>
            <p:nvSpPr>
              <p:cNvPr id="148" name="TextBox 77"/>
              <p:cNvSpPr txBox="1">
                <a:spLocks noChangeArrowheads="1"/>
              </p:cNvSpPr>
              <p:nvPr/>
            </p:nvSpPr>
            <p:spPr bwMode="auto">
              <a:xfrm>
                <a:off x="0" y="60444"/>
                <a:ext cx="256659" cy="3516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49" name="直接连接符 6"/>
              <p:cNvCxnSpPr>
                <a:cxnSpLocks noChangeShapeType="1"/>
              </p:cNvCxnSpPr>
              <p:nvPr/>
            </p:nvCxnSpPr>
            <p:spPr bwMode="auto">
              <a:xfrm>
                <a:off x="11794" y="358580"/>
                <a:ext cx="19249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50" name="TextBox 79"/>
              <p:cNvSpPr txBox="1">
                <a:spLocks noChangeArrowheads="1"/>
              </p:cNvSpPr>
              <p:nvPr/>
            </p:nvSpPr>
            <p:spPr bwMode="auto">
              <a:xfrm>
                <a:off x="0" y="295037"/>
                <a:ext cx="256659" cy="3516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51" name="组合 99"/>
          <p:cNvGrpSpPr/>
          <p:nvPr/>
        </p:nvGrpSpPr>
        <p:grpSpPr bwMode="auto">
          <a:xfrm>
            <a:off x="701031" y="2340843"/>
            <a:ext cx="4643437" cy="871538"/>
            <a:chOff x="2500298" y="5715016"/>
            <a:chExt cx="4643470" cy="872289"/>
          </a:xfrm>
        </p:grpSpPr>
        <p:sp>
          <p:nvSpPr>
            <p:cNvPr id="152" name="TextBox 86"/>
            <p:cNvSpPr txBox="1">
              <a:spLocks noChangeArrowheads="1"/>
            </p:cNvSpPr>
            <p:nvPr/>
          </p:nvSpPr>
          <p:spPr bwMode="auto">
            <a:xfrm>
              <a:off x="2500298" y="5926169"/>
              <a:ext cx="464347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 b="1" dirty="0"/>
                <a:t>4÷      </a:t>
              </a:r>
              <a:r>
                <a:rPr lang="zh-CN" altLang="en-US" sz="2800" b="1" dirty="0"/>
                <a:t>＝ </a:t>
              </a:r>
              <a:r>
                <a:rPr lang="en-US" altLang="zh-CN" sz="2800" b="1" dirty="0"/>
                <a:t>4×4</a:t>
              </a:r>
              <a:r>
                <a:rPr lang="zh-CN" altLang="en-US" sz="2800" b="1" dirty="0"/>
                <a:t>＝</a:t>
              </a:r>
              <a:r>
                <a:rPr lang="en-US" altLang="zh-CN" sz="2800" b="1" dirty="0"/>
                <a:t>16</a:t>
              </a:r>
              <a:r>
                <a:rPr lang="zh-CN" altLang="en-US" sz="2800" b="1" dirty="0"/>
                <a:t>（份）</a:t>
              </a:r>
            </a:p>
          </p:txBody>
        </p:sp>
        <p:grpSp>
          <p:nvGrpSpPr>
            <p:cNvPr id="153" name="Group 2"/>
            <p:cNvGrpSpPr/>
            <p:nvPr/>
          </p:nvGrpSpPr>
          <p:grpSpPr bwMode="auto">
            <a:xfrm>
              <a:off x="3199688" y="5715016"/>
              <a:ext cx="431999" cy="872289"/>
              <a:chOff x="0" y="60444"/>
              <a:chExt cx="256659" cy="586225"/>
            </a:xfrm>
          </p:grpSpPr>
          <p:sp>
            <p:nvSpPr>
              <p:cNvPr id="154" name="TextBox 77"/>
              <p:cNvSpPr txBox="1">
                <a:spLocks noChangeArrowheads="1"/>
              </p:cNvSpPr>
              <p:nvPr/>
            </p:nvSpPr>
            <p:spPr bwMode="auto">
              <a:xfrm>
                <a:off x="0" y="60444"/>
                <a:ext cx="256659" cy="3516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55" name="直接连接符 6"/>
              <p:cNvCxnSpPr>
                <a:cxnSpLocks noChangeShapeType="1"/>
              </p:cNvCxnSpPr>
              <p:nvPr/>
            </p:nvCxnSpPr>
            <p:spPr bwMode="auto">
              <a:xfrm>
                <a:off x="11794" y="358580"/>
                <a:ext cx="19249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56" name="TextBox 79"/>
              <p:cNvSpPr txBox="1">
                <a:spLocks noChangeArrowheads="1"/>
              </p:cNvSpPr>
              <p:nvPr/>
            </p:nvSpPr>
            <p:spPr bwMode="auto">
              <a:xfrm>
                <a:off x="0" y="295037"/>
                <a:ext cx="256659" cy="3516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57" name="组合 99"/>
          <p:cNvGrpSpPr/>
          <p:nvPr/>
        </p:nvGrpSpPr>
        <p:grpSpPr bwMode="auto">
          <a:xfrm>
            <a:off x="701031" y="3212381"/>
            <a:ext cx="4643437" cy="871537"/>
            <a:chOff x="2500298" y="5715016"/>
            <a:chExt cx="4643470" cy="872289"/>
          </a:xfrm>
        </p:grpSpPr>
        <p:sp>
          <p:nvSpPr>
            <p:cNvPr id="158" name="TextBox 86"/>
            <p:cNvSpPr txBox="1">
              <a:spLocks noChangeArrowheads="1"/>
            </p:cNvSpPr>
            <p:nvPr/>
          </p:nvSpPr>
          <p:spPr bwMode="auto">
            <a:xfrm>
              <a:off x="2500298" y="5926169"/>
              <a:ext cx="464347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00" b="1"/>
                <a:t>4÷      </a:t>
              </a:r>
              <a:r>
                <a:rPr lang="zh-CN" altLang="en-US" sz="2800" b="1"/>
                <a:t>＝ </a:t>
              </a:r>
              <a:r>
                <a:rPr lang="en-US" altLang="zh-CN" sz="2800" b="1"/>
                <a:t>4×5</a:t>
              </a:r>
              <a:r>
                <a:rPr lang="zh-CN" altLang="en-US" sz="2800" b="1"/>
                <a:t>＝</a:t>
              </a:r>
              <a:r>
                <a:rPr lang="en-US" altLang="zh-CN" sz="2800" b="1"/>
                <a:t>20</a:t>
              </a:r>
              <a:r>
                <a:rPr lang="zh-CN" altLang="en-US" sz="2800" b="1"/>
                <a:t>（份）</a:t>
              </a:r>
            </a:p>
          </p:txBody>
        </p:sp>
        <p:grpSp>
          <p:nvGrpSpPr>
            <p:cNvPr id="159" name="Group 2"/>
            <p:cNvGrpSpPr/>
            <p:nvPr/>
          </p:nvGrpSpPr>
          <p:grpSpPr bwMode="auto">
            <a:xfrm>
              <a:off x="3199688" y="5715016"/>
              <a:ext cx="431999" cy="872289"/>
              <a:chOff x="0" y="60444"/>
              <a:chExt cx="256659" cy="586225"/>
            </a:xfrm>
          </p:grpSpPr>
          <p:sp>
            <p:nvSpPr>
              <p:cNvPr id="160" name="TextBox 77"/>
              <p:cNvSpPr txBox="1">
                <a:spLocks noChangeArrowheads="1"/>
              </p:cNvSpPr>
              <p:nvPr/>
            </p:nvSpPr>
            <p:spPr bwMode="auto">
              <a:xfrm>
                <a:off x="0" y="60444"/>
                <a:ext cx="256659" cy="3516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61" name="直接连接符 6"/>
              <p:cNvCxnSpPr>
                <a:cxnSpLocks noChangeShapeType="1"/>
              </p:cNvCxnSpPr>
              <p:nvPr/>
            </p:nvCxnSpPr>
            <p:spPr bwMode="auto">
              <a:xfrm>
                <a:off x="11794" y="358580"/>
                <a:ext cx="19249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2" name="TextBox 79"/>
              <p:cNvSpPr txBox="1">
                <a:spLocks noChangeArrowheads="1"/>
              </p:cNvSpPr>
              <p:nvPr/>
            </p:nvSpPr>
            <p:spPr bwMode="auto">
              <a:xfrm>
                <a:off x="0" y="295037"/>
                <a:ext cx="256659" cy="3516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00" b="1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pic>
        <p:nvPicPr>
          <p:cNvPr id="163" name="图片 162" descr="5.pn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88793" l="1455" r="723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4624"/>
          <a:stretch>
            <a:fillRect/>
          </a:stretch>
        </p:blipFill>
        <p:spPr bwMode="auto">
          <a:xfrm>
            <a:off x="5004048" y="1779662"/>
            <a:ext cx="2719642" cy="1745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XX2.eps" descr="id:21475068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805805" y="2067560"/>
            <a:ext cx="3038475" cy="1061720"/>
          </a:xfrm>
          <a:prstGeom prst="rect">
            <a:avLst/>
          </a:prstGeom>
        </p:spPr>
      </p:pic>
      <p:sp>
        <p:nvSpPr>
          <p:cNvPr id="24" name="TextBox 86"/>
          <p:cNvSpPr txBox="1">
            <a:spLocks noChangeArrowheads="1"/>
          </p:cNvSpPr>
          <p:nvPr/>
        </p:nvSpPr>
        <p:spPr bwMode="auto">
          <a:xfrm>
            <a:off x="899592" y="1554165"/>
            <a:ext cx="174626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400" b="1" dirty="0">
                <a:latin typeface="+mn-lt"/>
                <a:ea typeface="楷体" panose="02010609060101010101" pitchFamily="49" charset="-122"/>
              </a:rPr>
              <a:t>4</a:t>
            </a:r>
            <a:r>
              <a:rPr lang="en-US" altLang="zh-CN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endParaRPr lang="zh-CN" altLang="en-US" sz="4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30200" y="1581933"/>
            <a:ext cx="321113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 </a:t>
            </a:r>
            <a:r>
              <a:rPr lang="en-US" altLang="zh-CN" sz="4400" b="1" dirty="0">
                <a:ea typeface="楷体" panose="02010609060101010101" pitchFamily="49" charset="-122"/>
              </a:rPr>
              <a:t>4</a:t>
            </a:r>
            <a:r>
              <a:rPr lang="en-US" altLang="zh-CN" sz="4400" b="1" dirty="0">
                <a:solidFill>
                  <a:srgbClr val="FF0000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4400" b="1" dirty="0">
                <a:solidFill>
                  <a:srgbClr val="0000FF"/>
                </a:solidFill>
                <a:ea typeface="楷体" panose="02010609060101010101" pitchFamily="49" charset="-122"/>
              </a:rPr>
              <a:t>× 2</a:t>
            </a:r>
            <a:r>
              <a:rPr lang="zh-CN" altLang="en-US" sz="4400" b="1" dirty="0">
                <a:solidFill>
                  <a:srgbClr val="FF0000"/>
                </a:solidFill>
                <a:ea typeface="楷体" panose="02010609060101010101" pitchFamily="49" charset="-122"/>
              </a:rPr>
              <a:t>＝</a:t>
            </a:r>
            <a:r>
              <a:rPr lang="en-US" altLang="zh-CN" sz="4400" b="1" dirty="0">
                <a:solidFill>
                  <a:srgbClr val="009900"/>
                </a:solidFill>
                <a:ea typeface="楷体" panose="02010609060101010101" pitchFamily="49" charset="-122"/>
              </a:rPr>
              <a:t>8</a:t>
            </a:r>
            <a:endParaRPr lang="zh-CN" altLang="en-US" sz="4400" b="1" dirty="0">
              <a:solidFill>
                <a:srgbClr val="009900"/>
              </a:solidFill>
              <a:ea typeface="楷体" panose="02010609060101010101" pitchFamily="49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541329" y="2234558"/>
            <a:ext cx="2537788" cy="605560"/>
            <a:chOff x="2119850" y="2511316"/>
            <a:chExt cx="2184645" cy="699566"/>
          </a:xfrm>
        </p:grpSpPr>
        <p:cxnSp>
          <p:nvCxnSpPr>
            <p:cNvPr id="46" name="肘形连接符 45"/>
            <p:cNvCxnSpPr/>
            <p:nvPr/>
          </p:nvCxnSpPr>
          <p:spPr>
            <a:xfrm>
              <a:off x="2119850" y="2727989"/>
              <a:ext cx="2184645" cy="482893"/>
            </a:xfrm>
            <a:prstGeom prst="bentConnector3">
              <a:avLst>
                <a:gd name="adj1" fmla="val 654"/>
              </a:avLst>
            </a:prstGeom>
            <a:ln w="25400">
              <a:solidFill>
                <a:srgbClr val="FF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箭头连接符 50"/>
            <p:cNvCxnSpPr/>
            <p:nvPr/>
          </p:nvCxnSpPr>
          <p:spPr>
            <a:xfrm flipV="1">
              <a:off x="4304495" y="2511316"/>
              <a:ext cx="0" cy="699566"/>
            </a:xfrm>
            <a:prstGeom prst="straightConnector1">
              <a:avLst/>
            </a:prstGeom>
            <a:ln w="31750">
              <a:solidFill>
                <a:srgbClr val="FF99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56"/>
          <p:cNvGrpSpPr/>
          <p:nvPr/>
        </p:nvGrpSpPr>
        <p:grpSpPr>
          <a:xfrm rot="10800000" flipH="1">
            <a:off x="2138305" y="993473"/>
            <a:ext cx="2516876" cy="588460"/>
            <a:chOff x="2119850" y="2511316"/>
            <a:chExt cx="2184645" cy="699566"/>
          </a:xfrm>
        </p:grpSpPr>
        <p:cxnSp>
          <p:nvCxnSpPr>
            <p:cNvPr id="58" name="肘形连接符 57"/>
            <p:cNvCxnSpPr/>
            <p:nvPr/>
          </p:nvCxnSpPr>
          <p:spPr>
            <a:xfrm>
              <a:off x="2119850" y="2727989"/>
              <a:ext cx="2184645" cy="482893"/>
            </a:xfrm>
            <a:prstGeom prst="bentConnector3">
              <a:avLst>
                <a:gd name="adj1" fmla="val 654"/>
              </a:avLst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箭头连接符 58"/>
            <p:cNvCxnSpPr/>
            <p:nvPr/>
          </p:nvCxnSpPr>
          <p:spPr>
            <a:xfrm flipV="1">
              <a:off x="4304495" y="2511316"/>
              <a:ext cx="0" cy="699566"/>
            </a:xfrm>
            <a:prstGeom prst="straightConnector1">
              <a:avLst/>
            </a:prstGeom>
            <a:ln w="317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矩形 52"/>
          <p:cNvSpPr/>
          <p:nvPr/>
        </p:nvSpPr>
        <p:spPr>
          <a:xfrm>
            <a:off x="2530200" y="555526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变为倒数</a:t>
            </a:r>
            <a:endParaRPr lang="zh-CN" alt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矩形 60"/>
              <p:cNvSpPr/>
              <p:nvPr/>
            </p:nvSpPr>
            <p:spPr>
              <a:xfrm>
                <a:off x="1853474" y="1378626"/>
                <a:ext cx="564577" cy="9939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36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3600" b="1" dirty="0"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61" name="矩形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3474" y="1378626"/>
                <a:ext cx="564577" cy="99392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62" name="矩形 61"/>
          <p:cNvSpPr/>
          <p:nvPr/>
        </p:nvSpPr>
        <p:spPr>
          <a:xfrm>
            <a:off x="2538991" y="2910858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变</a:t>
            </a:r>
            <a:r>
              <a:rPr lang="en-US" altLang="zh-CN" sz="2400" b="1" dirty="0">
                <a:ea typeface="楷体" panose="02010609060101010101" pitchFamily="49" charset="-122"/>
              </a:rPr>
              <a:t>×</a:t>
            </a:r>
            <a:endParaRPr lang="zh-CN" altLang="en-US" sz="2400" b="1" dirty="0"/>
          </a:p>
        </p:txBody>
      </p:sp>
      <p:sp>
        <p:nvSpPr>
          <p:cNvPr id="54" name="矩形 53"/>
          <p:cNvSpPr/>
          <p:nvPr/>
        </p:nvSpPr>
        <p:spPr>
          <a:xfrm>
            <a:off x="1700220" y="3657067"/>
            <a:ext cx="4960012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除以一个不为零的数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等于乘这个数的倒数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0473" y="3219822"/>
            <a:ext cx="1167099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9" name="Group 2"/>
          <p:cNvGraphicFramePr>
            <a:graphicFrameLocks noGrp="1"/>
          </p:cNvGraphicFramePr>
          <p:nvPr/>
        </p:nvGraphicFramePr>
        <p:xfrm>
          <a:off x="430020" y="728708"/>
          <a:ext cx="8354956" cy="3715250"/>
        </p:xfrm>
        <a:graphic>
          <a:graphicData uri="http://schemas.openxmlformats.org/drawingml/2006/table">
            <a:tbl>
              <a:tblPr/>
              <a:tblGrid>
                <a:gridCol w="2176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14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57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56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050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4533"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图形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面积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算式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0055"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0170" marR="90170" marT="46990" marB="46990" anchor="ctr" anchorCtr="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0170" marR="90170" marT="46990" marB="46990" anchor="ctr" anchorCtr="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0170" marR="90170" marT="46990" marB="46990" anchor="ctr" anchorCtr="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0170" marR="90170" marT="46990" marB="46990" anchor="ctr" anchorCtr="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4190"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0170" marR="90170" marT="46990" marB="46990" anchor="ctr" anchorCtr="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0170" marR="90170" marT="46990" marB="46990" anchor="ctr" anchorCtr="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0170" marR="90170" marT="46990" marB="46990" anchor="ctr" anchorCtr="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0170" marR="90170" marT="46990" marB="46990" anchor="ctr" anchorCtr="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6781"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0170" marR="90170" marT="46990" marB="46990" anchor="ctr" anchorCtr="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0170" marR="90170" marT="46990" marB="46990" anchor="ctr" anchorCtr="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0170" marR="90170" marT="46990" marB="46990" anchor="ctr" anchorCtr="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0170" marR="90170" marT="46990" marB="46990" anchor="ctr" anchorCtr="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064"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0170" marR="90170" marT="46990" marB="46990" anchor="ctr" anchorCtr="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0170" marR="90170" marT="46990" marB="46990" anchor="ctr" anchorCtr="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0170" marR="90170" marT="46990" marB="46990" anchor="ctr" anchorCtr="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1pPr>
                      <a:lvl2pPr marL="742950" indent="-285750" algn="l" defTabSz="685800" rtl="0" eaLnBrk="1" latinLnBrk="0" hangingPunct="1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2pPr>
                      <a:lvl3pPr marL="1143000" indent="-228600" algn="l" defTabSz="685800" rtl="0" eaLnBrk="1" latinLnBrk="0" hangingPunct="1">
                        <a:spcBef>
                          <a:spcPct val="20000"/>
                        </a:spcBef>
                        <a:defRPr sz="14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3pPr>
                      <a:lvl4pPr marL="16002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4pPr>
                      <a:lvl5pPr marL="2057400" indent="-228600" algn="l" defTabSz="685800" rtl="0" eaLnBrk="1" latinLnBrk="0" hangingPunct="1">
                        <a:spcBef>
                          <a:spcPct val="20000"/>
                        </a:spcBef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5pPr>
                      <a:lvl6pPr marL="25146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6pPr>
                      <a:lvl7pPr marL="29718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7pPr>
                      <a:lvl8pPr marL="34290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8pPr>
                      <a:lvl9pPr marL="3886200" indent="-228600" algn="l" defTabSz="6858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0170" marR="90170" marT="46990" marB="46990" anchor="ctr" anchorCtr="1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0" name="Text Box 90"/>
          <p:cNvSpPr txBox="1">
            <a:spLocks noChangeArrowheads="1"/>
          </p:cNvSpPr>
          <p:nvPr/>
        </p:nvSpPr>
        <p:spPr bwMode="auto">
          <a:xfrm>
            <a:off x="3033502" y="1546921"/>
            <a:ext cx="363538" cy="523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</a:p>
        </p:txBody>
      </p:sp>
      <p:sp>
        <p:nvSpPr>
          <p:cNvPr id="191" name="Text Box 93"/>
          <p:cNvSpPr txBox="1">
            <a:spLocks noChangeArrowheads="1"/>
          </p:cNvSpPr>
          <p:nvPr/>
        </p:nvSpPr>
        <p:spPr bwMode="auto">
          <a:xfrm>
            <a:off x="2994148" y="2435303"/>
            <a:ext cx="363538" cy="523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</a:p>
        </p:txBody>
      </p:sp>
      <p:sp>
        <p:nvSpPr>
          <p:cNvPr id="192" name="Text Box 96"/>
          <p:cNvSpPr txBox="1">
            <a:spLocks noChangeArrowheads="1"/>
          </p:cNvSpPr>
          <p:nvPr/>
        </p:nvSpPr>
        <p:spPr bwMode="auto">
          <a:xfrm>
            <a:off x="2971271" y="3303025"/>
            <a:ext cx="363538" cy="523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193" name="Text Box 99"/>
          <p:cNvSpPr txBox="1">
            <a:spLocks noChangeArrowheads="1"/>
          </p:cNvSpPr>
          <p:nvPr/>
        </p:nvSpPr>
        <p:spPr bwMode="auto">
          <a:xfrm>
            <a:off x="2978214" y="4011910"/>
            <a:ext cx="363537" cy="523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195" name="Text Box 104"/>
          <p:cNvSpPr txBox="1">
            <a:spLocks noChangeArrowheads="1"/>
          </p:cNvSpPr>
          <p:nvPr/>
        </p:nvSpPr>
        <p:spPr bwMode="auto">
          <a:xfrm>
            <a:off x="716445" y="1347614"/>
            <a:ext cx="370614" cy="49244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196" name="Text Box 106"/>
          <p:cNvSpPr txBox="1">
            <a:spLocks noChangeArrowheads="1"/>
          </p:cNvSpPr>
          <p:nvPr/>
        </p:nvSpPr>
        <p:spPr bwMode="auto">
          <a:xfrm>
            <a:off x="606195" y="2198075"/>
            <a:ext cx="368300" cy="4889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197" name="Text Box 108"/>
          <p:cNvSpPr txBox="1">
            <a:spLocks noChangeArrowheads="1"/>
          </p:cNvSpPr>
          <p:nvPr/>
        </p:nvSpPr>
        <p:spPr bwMode="auto">
          <a:xfrm>
            <a:off x="1077683" y="2202838"/>
            <a:ext cx="370614" cy="49244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</a:p>
        </p:txBody>
      </p:sp>
      <p:grpSp>
        <p:nvGrpSpPr>
          <p:cNvPr id="199" name="Group 113"/>
          <p:cNvGrpSpPr>
            <a:grpSpLocks noChangeAspect="1"/>
          </p:cNvGrpSpPr>
          <p:nvPr/>
        </p:nvGrpSpPr>
        <p:grpSpPr bwMode="auto">
          <a:xfrm>
            <a:off x="517443" y="2706131"/>
            <a:ext cx="988845" cy="156845"/>
            <a:chOff x="0" y="195"/>
            <a:chExt cx="1558" cy="247"/>
          </a:xfrm>
          <a:noFill/>
        </p:grpSpPr>
        <p:pic>
          <p:nvPicPr>
            <p:cNvPr id="209" name="Picture 11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5"/>
              <a:ext cx="793" cy="2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0" name="Picture 11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" y="195"/>
              <a:ext cx="793" cy="2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0" name="Picture 1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24" y="1914035"/>
            <a:ext cx="503308" cy="1574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1" name="Group 117"/>
          <p:cNvGrpSpPr>
            <a:grpSpLocks noChangeAspect="1"/>
          </p:cNvGrpSpPr>
          <p:nvPr/>
        </p:nvGrpSpPr>
        <p:grpSpPr bwMode="auto">
          <a:xfrm>
            <a:off x="569768" y="3617082"/>
            <a:ext cx="1462957" cy="156845"/>
            <a:chOff x="-61" y="176"/>
            <a:chExt cx="2305" cy="247"/>
          </a:xfrm>
          <a:noFill/>
        </p:grpSpPr>
        <p:pic>
          <p:nvPicPr>
            <p:cNvPr id="206" name="Picture 11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1" y="176"/>
              <a:ext cx="793" cy="2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7" name="Picture 11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" y="176"/>
              <a:ext cx="793" cy="2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8" name="Picture 12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" y="176"/>
              <a:ext cx="793" cy="2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2" name="Picture 1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81" y="4258235"/>
            <a:ext cx="503308" cy="157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Picture 1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871" y="4258235"/>
            <a:ext cx="503308" cy="157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Picture 1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061" y="4258235"/>
            <a:ext cx="503308" cy="157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Picture 1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885" y="4258235"/>
            <a:ext cx="503308" cy="15748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Text Box 125"/>
          <p:cNvSpPr txBox="1">
            <a:spLocks noChangeArrowheads="1"/>
          </p:cNvSpPr>
          <p:nvPr/>
        </p:nvSpPr>
        <p:spPr bwMode="auto">
          <a:xfrm>
            <a:off x="5184616" y="2356042"/>
            <a:ext cx="909638" cy="523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latin typeface="Calibri" panose="020F0502020204030204" pitchFamily="34" charset="0"/>
              </a:rPr>
              <a:t>2×3</a:t>
            </a:r>
          </a:p>
        </p:txBody>
      </p:sp>
      <p:sp>
        <p:nvSpPr>
          <p:cNvPr id="212" name="Text Box 129"/>
          <p:cNvSpPr txBox="1">
            <a:spLocks noChangeArrowheads="1"/>
          </p:cNvSpPr>
          <p:nvPr/>
        </p:nvSpPr>
        <p:spPr bwMode="auto">
          <a:xfrm>
            <a:off x="661070" y="3047748"/>
            <a:ext cx="370614" cy="49244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213" name="Text Box 130"/>
          <p:cNvSpPr txBox="1">
            <a:spLocks noChangeArrowheads="1"/>
          </p:cNvSpPr>
          <p:nvPr/>
        </p:nvSpPr>
        <p:spPr bwMode="auto">
          <a:xfrm>
            <a:off x="1142083" y="3050923"/>
            <a:ext cx="370614" cy="49244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214" name="Text Box 131"/>
          <p:cNvSpPr txBox="1">
            <a:spLocks noChangeArrowheads="1"/>
          </p:cNvSpPr>
          <p:nvPr/>
        </p:nvSpPr>
        <p:spPr bwMode="auto">
          <a:xfrm>
            <a:off x="1632620" y="3047748"/>
            <a:ext cx="370614" cy="49244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215" name="Text Box 132"/>
          <p:cNvSpPr txBox="1">
            <a:spLocks noChangeArrowheads="1"/>
          </p:cNvSpPr>
          <p:nvPr/>
        </p:nvSpPr>
        <p:spPr bwMode="auto">
          <a:xfrm>
            <a:off x="5193028" y="3232268"/>
            <a:ext cx="908050" cy="523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latin typeface="Calibri" panose="020F0502020204030204" pitchFamily="34" charset="0"/>
              </a:rPr>
              <a:t>3×3</a:t>
            </a:r>
          </a:p>
        </p:txBody>
      </p:sp>
      <p:sp>
        <p:nvSpPr>
          <p:cNvPr id="216" name="Text Box 136"/>
          <p:cNvSpPr txBox="1">
            <a:spLocks noChangeArrowheads="1"/>
          </p:cNvSpPr>
          <p:nvPr/>
        </p:nvSpPr>
        <p:spPr bwMode="auto">
          <a:xfrm>
            <a:off x="528712" y="3701919"/>
            <a:ext cx="370614" cy="49244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217" name="Text Box 137"/>
          <p:cNvSpPr txBox="1">
            <a:spLocks noChangeArrowheads="1"/>
          </p:cNvSpPr>
          <p:nvPr/>
        </p:nvSpPr>
        <p:spPr bwMode="auto">
          <a:xfrm>
            <a:off x="1028775" y="3703506"/>
            <a:ext cx="370614" cy="49244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218" name="Text Box 138"/>
          <p:cNvSpPr txBox="1">
            <a:spLocks noChangeArrowheads="1"/>
          </p:cNvSpPr>
          <p:nvPr/>
        </p:nvSpPr>
        <p:spPr bwMode="auto">
          <a:xfrm>
            <a:off x="1500262" y="3706681"/>
            <a:ext cx="370614" cy="49244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219" name="Text Box 139"/>
          <p:cNvSpPr txBox="1">
            <a:spLocks noChangeArrowheads="1"/>
          </p:cNvSpPr>
          <p:nvPr/>
        </p:nvSpPr>
        <p:spPr bwMode="auto">
          <a:xfrm>
            <a:off x="1954287" y="3709856"/>
            <a:ext cx="370614" cy="49244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220" name="Line 140"/>
          <p:cNvSpPr>
            <a:spLocks noChangeShapeType="1"/>
          </p:cNvSpPr>
          <p:nvPr/>
        </p:nvSpPr>
        <p:spPr bwMode="auto">
          <a:xfrm flipV="1">
            <a:off x="473150" y="4174994"/>
            <a:ext cx="5032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1" name="Line 141"/>
          <p:cNvSpPr>
            <a:spLocks noChangeShapeType="1"/>
          </p:cNvSpPr>
          <p:nvPr/>
        </p:nvSpPr>
        <p:spPr bwMode="auto">
          <a:xfrm flipV="1">
            <a:off x="944637" y="4174994"/>
            <a:ext cx="50323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2" name="Line 142"/>
          <p:cNvSpPr>
            <a:spLocks noChangeShapeType="1"/>
          </p:cNvSpPr>
          <p:nvPr/>
        </p:nvSpPr>
        <p:spPr bwMode="auto">
          <a:xfrm flipV="1">
            <a:off x="1433587" y="4174994"/>
            <a:ext cx="50323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3" name="Line 143"/>
          <p:cNvSpPr>
            <a:spLocks noChangeShapeType="1"/>
          </p:cNvSpPr>
          <p:nvPr/>
        </p:nvSpPr>
        <p:spPr bwMode="auto">
          <a:xfrm flipV="1">
            <a:off x="1892375" y="4176581"/>
            <a:ext cx="504825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4" name="Text Box 144"/>
          <p:cNvSpPr txBox="1">
            <a:spLocks noChangeArrowheads="1"/>
          </p:cNvSpPr>
          <p:nvPr/>
        </p:nvSpPr>
        <p:spPr bwMode="auto">
          <a:xfrm>
            <a:off x="5218869" y="3867894"/>
            <a:ext cx="909638" cy="523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latin typeface="Calibri" panose="020F0502020204030204" pitchFamily="34" charset="0"/>
              </a:rPr>
              <a:t>4×3</a:t>
            </a:r>
          </a:p>
        </p:txBody>
      </p:sp>
      <p:sp>
        <p:nvSpPr>
          <p:cNvPr id="226" name="Line 105"/>
          <p:cNvSpPr>
            <a:spLocks noChangeShapeType="1"/>
          </p:cNvSpPr>
          <p:nvPr/>
        </p:nvSpPr>
        <p:spPr bwMode="auto">
          <a:xfrm flipV="1">
            <a:off x="534758" y="2720363"/>
            <a:ext cx="503237" cy="15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7" name="Line 107"/>
          <p:cNvSpPr>
            <a:spLocks noChangeShapeType="1"/>
          </p:cNvSpPr>
          <p:nvPr/>
        </p:nvSpPr>
        <p:spPr bwMode="auto">
          <a:xfrm flipV="1">
            <a:off x="1004658" y="2718775"/>
            <a:ext cx="504825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8" name="Line 109"/>
          <p:cNvSpPr>
            <a:spLocks noChangeShapeType="1"/>
          </p:cNvSpPr>
          <p:nvPr/>
        </p:nvSpPr>
        <p:spPr bwMode="auto">
          <a:xfrm flipV="1">
            <a:off x="597570" y="3536698"/>
            <a:ext cx="50323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9" name="Line 110"/>
          <p:cNvSpPr>
            <a:spLocks noChangeShapeType="1"/>
          </p:cNvSpPr>
          <p:nvPr/>
        </p:nvSpPr>
        <p:spPr bwMode="auto">
          <a:xfrm flipV="1">
            <a:off x="1088108" y="3536698"/>
            <a:ext cx="5032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0" name="Line 111"/>
          <p:cNvSpPr>
            <a:spLocks noChangeShapeType="1"/>
          </p:cNvSpPr>
          <p:nvPr/>
        </p:nvSpPr>
        <p:spPr bwMode="auto">
          <a:xfrm flipV="1">
            <a:off x="1548483" y="3536698"/>
            <a:ext cx="5032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31" name="Group 2"/>
          <p:cNvGrpSpPr/>
          <p:nvPr/>
        </p:nvGrpSpPr>
        <p:grpSpPr bwMode="auto">
          <a:xfrm>
            <a:off x="4185785" y="1252896"/>
            <a:ext cx="442913" cy="879475"/>
            <a:chOff x="0" y="55839"/>
            <a:chExt cx="263713" cy="590664"/>
          </a:xfrm>
          <a:noFill/>
        </p:grpSpPr>
        <p:sp>
          <p:nvSpPr>
            <p:cNvPr id="232" name="TextBox 77"/>
            <p:cNvSpPr txBox="1">
              <a:spLocks noChangeArrowheads="1"/>
            </p:cNvSpPr>
            <p:nvPr/>
          </p:nvSpPr>
          <p:spPr bwMode="auto">
            <a:xfrm>
              <a:off x="7054" y="55839"/>
              <a:ext cx="256659" cy="3514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33" name="直接连接符 6"/>
            <p:cNvCxnSpPr>
              <a:cxnSpLocks noChangeShapeType="1"/>
            </p:cNvCxnSpPr>
            <p:nvPr/>
          </p:nvCxnSpPr>
          <p:spPr bwMode="auto">
            <a:xfrm>
              <a:off x="13292" y="368655"/>
              <a:ext cx="192460" cy="0"/>
            </a:xfrm>
            <a:prstGeom prst="line">
              <a:avLst/>
            </a:prstGeom>
            <a:grpFill/>
            <a:ln w="19050">
              <a:solidFill>
                <a:srgbClr val="000000"/>
              </a:solidFill>
              <a:round/>
            </a:ln>
          </p:spPr>
        </p:cxnSp>
        <p:sp>
          <p:nvSpPr>
            <p:cNvPr id="234" name="TextBox 79"/>
            <p:cNvSpPr txBox="1">
              <a:spLocks noChangeArrowheads="1"/>
            </p:cNvSpPr>
            <p:nvPr/>
          </p:nvSpPr>
          <p:spPr bwMode="auto">
            <a:xfrm>
              <a:off x="0" y="295037"/>
              <a:ext cx="256659" cy="3514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35" name="Group 2"/>
          <p:cNvGrpSpPr/>
          <p:nvPr/>
        </p:nvGrpSpPr>
        <p:grpSpPr bwMode="auto">
          <a:xfrm>
            <a:off x="4163783" y="2233049"/>
            <a:ext cx="444500" cy="879475"/>
            <a:chOff x="0" y="55839"/>
            <a:chExt cx="263713" cy="590664"/>
          </a:xfrm>
          <a:noFill/>
        </p:grpSpPr>
        <p:sp>
          <p:nvSpPr>
            <p:cNvPr id="236" name="TextBox 77"/>
            <p:cNvSpPr txBox="1">
              <a:spLocks noChangeArrowheads="1"/>
            </p:cNvSpPr>
            <p:nvPr/>
          </p:nvSpPr>
          <p:spPr bwMode="auto">
            <a:xfrm>
              <a:off x="7054" y="55839"/>
              <a:ext cx="256659" cy="3514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37" name="直接连接符 6"/>
            <p:cNvCxnSpPr>
              <a:cxnSpLocks noChangeShapeType="1"/>
            </p:cNvCxnSpPr>
            <p:nvPr/>
          </p:nvCxnSpPr>
          <p:spPr bwMode="auto">
            <a:xfrm>
              <a:off x="13292" y="368655"/>
              <a:ext cx="192460" cy="0"/>
            </a:xfrm>
            <a:prstGeom prst="line">
              <a:avLst/>
            </a:prstGeom>
            <a:grpFill/>
            <a:ln w="19050">
              <a:solidFill>
                <a:srgbClr val="000000"/>
              </a:solidFill>
              <a:round/>
            </a:ln>
          </p:spPr>
        </p:cxnSp>
        <p:sp>
          <p:nvSpPr>
            <p:cNvPr id="238" name="TextBox 79"/>
            <p:cNvSpPr txBox="1">
              <a:spLocks noChangeArrowheads="1"/>
            </p:cNvSpPr>
            <p:nvPr/>
          </p:nvSpPr>
          <p:spPr bwMode="auto">
            <a:xfrm>
              <a:off x="0" y="295037"/>
              <a:ext cx="256659" cy="3514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39" name="Group 2"/>
          <p:cNvGrpSpPr/>
          <p:nvPr/>
        </p:nvGrpSpPr>
        <p:grpSpPr bwMode="auto">
          <a:xfrm>
            <a:off x="4150366" y="3003798"/>
            <a:ext cx="442912" cy="879475"/>
            <a:chOff x="0" y="55839"/>
            <a:chExt cx="263713" cy="590664"/>
          </a:xfrm>
          <a:noFill/>
        </p:grpSpPr>
        <p:sp>
          <p:nvSpPr>
            <p:cNvPr id="240" name="TextBox 77"/>
            <p:cNvSpPr txBox="1">
              <a:spLocks noChangeArrowheads="1"/>
            </p:cNvSpPr>
            <p:nvPr/>
          </p:nvSpPr>
          <p:spPr bwMode="auto">
            <a:xfrm>
              <a:off x="7054" y="55839"/>
              <a:ext cx="256659" cy="3514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41" name="直接连接符 6"/>
            <p:cNvCxnSpPr>
              <a:cxnSpLocks noChangeShapeType="1"/>
            </p:cNvCxnSpPr>
            <p:nvPr/>
          </p:nvCxnSpPr>
          <p:spPr bwMode="auto">
            <a:xfrm>
              <a:off x="13292" y="368655"/>
              <a:ext cx="192460" cy="0"/>
            </a:xfrm>
            <a:prstGeom prst="line">
              <a:avLst/>
            </a:prstGeom>
            <a:grpFill/>
            <a:ln w="19050">
              <a:solidFill>
                <a:srgbClr val="000000"/>
              </a:solidFill>
              <a:round/>
            </a:ln>
          </p:spPr>
        </p:cxnSp>
        <p:sp>
          <p:nvSpPr>
            <p:cNvPr id="242" name="TextBox 79"/>
            <p:cNvSpPr txBox="1">
              <a:spLocks noChangeArrowheads="1"/>
            </p:cNvSpPr>
            <p:nvPr/>
          </p:nvSpPr>
          <p:spPr bwMode="auto">
            <a:xfrm>
              <a:off x="0" y="295037"/>
              <a:ext cx="256659" cy="3514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43" name="Group 2"/>
          <p:cNvGrpSpPr/>
          <p:nvPr/>
        </p:nvGrpSpPr>
        <p:grpSpPr bwMode="auto">
          <a:xfrm>
            <a:off x="4168871" y="3708499"/>
            <a:ext cx="444500" cy="879475"/>
            <a:chOff x="0" y="55839"/>
            <a:chExt cx="263713" cy="590664"/>
          </a:xfrm>
          <a:noFill/>
        </p:grpSpPr>
        <p:sp>
          <p:nvSpPr>
            <p:cNvPr id="244" name="TextBox 77"/>
            <p:cNvSpPr txBox="1">
              <a:spLocks noChangeArrowheads="1"/>
            </p:cNvSpPr>
            <p:nvPr/>
          </p:nvSpPr>
          <p:spPr bwMode="auto">
            <a:xfrm>
              <a:off x="7054" y="55839"/>
              <a:ext cx="256659" cy="3514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45" name="直接连接符 6"/>
            <p:cNvCxnSpPr>
              <a:cxnSpLocks noChangeShapeType="1"/>
            </p:cNvCxnSpPr>
            <p:nvPr/>
          </p:nvCxnSpPr>
          <p:spPr bwMode="auto">
            <a:xfrm>
              <a:off x="13292" y="368655"/>
              <a:ext cx="192460" cy="0"/>
            </a:xfrm>
            <a:prstGeom prst="line">
              <a:avLst/>
            </a:prstGeom>
            <a:grpFill/>
            <a:ln w="19050">
              <a:solidFill>
                <a:srgbClr val="000000"/>
              </a:solidFill>
              <a:round/>
            </a:ln>
          </p:spPr>
        </p:cxnSp>
        <p:sp>
          <p:nvSpPr>
            <p:cNvPr id="246" name="TextBox 79"/>
            <p:cNvSpPr txBox="1">
              <a:spLocks noChangeArrowheads="1"/>
            </p:cNvSpPr>
            <p:nvPr/>
          </p:nvSpPr>
          <p:spPr bwMode="auto">
            <a:xfrm>
              <a:off x="0" y="295037"/>
              <a:ext cx="256659" cy="3514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47" name="组合 95"/>
          <p:cNvGrpSpPr/>
          <p:nvPr/>
        </p:nvGrpSpPr>
        <p:grpSpPr bwMode="auto">
          <a:xfrm>
            <a:off x="6489708" y="1270230"/>
            <a:ext cx="1441420" cy="1143867"/>
            <a:chOff x="6500826" y="1654925"/>
            <a:chExt cx="1747513" cy="1143004"/>
          </a:xfrm>
          <a:noFill/>
        </p:grpSpPr>
        <p:sp>
          <p:nvSpPr>
            <p:cNvPr id="248" name="Text Box 103"/>
            <p:cNvSpPr txBox="1">
              <a:spLocks noChangeArrowheads="1"/>
            </p:cNvSpPr>
            <p:nvPr/>
          </p:nvSpPr>
          <p:spPr bwMode="auto">
            <a:xfrm>
              <a:off x="6500826" y="1844542"/>
              <a:ext cx="1747513" cy="9533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1÷  </a:t>
              </a:r>
              <a:r>
                <a:rPr kumimoji="0" lang="zh-CN" altLang="en-US" sz="28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endParaRPr kumimoji="0" lang="en-US" altLang="zh-CN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49" name="Group 2"/>
            <p:cNvGrpSpPr/>
            <p:nvPr/>
          </p:nvGrpSpPr>
          <p:grpSpPr bwMode="auto">
            <a:xfrm>
              <a:off x="7119830" y="1654925"/>
              <a:ext cx="443951" cy="879309"/>
              <a:chOff x="0" y="55839"/>
              <a:chExt cx="263713" cy="590664"/>
            </a:xfrm>
            <a:grpFill/>
          </p:grpSpPr>
          <p:sp>
            <p:nvSpPr>
              <p:cNvPr id="250" name="TextBox 77"/>
              <p:cNvSpPr txBox="1">
                <a:spLocks noChangeArrowheads="1"/>
              </p:cNvSpPr>
              <p:nvPr/>
            </p:nvSpPr>
            <p:spPr bwMode="auto">
              <a:xfrm>
                <a:off x="7054" y="55839"/>
                <a:ext cx="256659" cy="35146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kumimoji="0" lang="zh-CN" altLang="en-US" sz="2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51" name="直接连接符 6"/>
              <p:cNvCxnSpPr>
                <a:cxnSpLocks noChangeShapeType="1"/>
              </p:cNvCxnSpPr>
              <p:nvPr/>
            </p:nvCxnSpPr>
            <p:spPr bwMode="auto">
              <a:xfrm>
                <a:off x="13292" y="368655"/>
                <a:ext cx="192460" cy="0"/>
              </a:xfrm>
              <a:prstGeom prst="line">
                <a:avLst/>
              </a:prstGeom>
              <a:grpFill/>
              <a:ln w="19050">
                <a:solidFill>
                  <a:srgbClr val="000000"/>
                </a:solidFill>
                <a:round/>
              </a:ln>
            </p:spPr>
          </p:cxnSp>
          <p:sp>
            <p:nvSpPr>
              <p:cNvPr id="252" name="TextBox 79"/>
              <p:cNvSpPr txBox="1">
                <a:spLocks noChangeArrowheads="1"/>
              </p:cNvSpPr>
              <p:nvPr/>
            </p:nvSpPr>
            <p:spPr bwMode="auto">
              <a:xfrm>
                <a:off x="0" y="295037"/>
                <a:ext cx="256659" cy="35146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kumimoji="0" lang="zh-CN" altLang="en-US" sz="2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253" name="组合 96"/>
          <p:cNvGrpSpPr/>
          <p:nvPr/>
        </p:nvGrpSpPr>
        <p:grpSpPr bwMode="auto">
          <a:xfrm>
            <a:off x="6436733" y="2249926"/>
            <a:ext cx="2159000" cy="879475"/>
            <a:chOff x="6516688" y="2952872"/>
            <a:chExt cx="2159566" cy="879309"/>
          </a:xfrm>
          <a:noFill/>
        </p:grpSpPr>
        <p:sp>
          <p:nvSpPr>
            <p:cNvPr id="254" name="Text Box 128"/>
            <p:cNvSpPr txBox="1">
              <a:spLocks noChangeArrowheads="1"/>
            </p:cNvSpPr>
            <p:nvPr/>
          </p:nvSpPr>
          <p:spPr bwMode="auto">
            <a:xfrm>
              <a:off x="6516688" y="3140393"/>
              <a:ext cx="2159566" cy="52322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2÷  </a:t>
              </a:r>
              <a:r>
                <a:rPr kumimoji="0" lang="zh-CN" altLang="en-US" sz="28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kumimoji="0" lang="en-US" altLang="zh-CN" sz="28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2×3</a:t>
              </a:r>
            </a:p>
          </p:txBody>
        </p:sp>
        <p:grpSp>
          <p:nvGrpSpPr>
            <p:cNvPr id="255" name="Group 2"/>
            <p:cNvGrpSpPr/>
            <p:nvPr/>
          </p:nvGrpSpPr>
          <p:grpSpPr bwMode="auto">
            <a:xfrm>
              <a:off x="7128445" y="2952872"/>
              <a:ext cx="443951" cy="879309"/>
              <a:chOff x="0" y="55839"/>
              <a:chExt cx="263713" cy="590664"/>
            </a:xfrm>
            <a:grpFill/>
          </p:grpSpPr>
          <p:sp>
            <p:nvSpPr>
              <p:cNvPr id="256" name="TextBox 77"/>
              <p:cNvSpPr txBox="1">
                <a:spLocks noChangeArrowheads="1"/>
              </p:cNvSpPr>
              <p:nvPr/>
            </p:nvSpPr>
            <p:spPr bwMode="auto">
              <a:xfrm>
                <a:off x="7054" y="55839"/>
                <a:ext cx="256659" cy="35146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kumimoji="0" lang="zh-CN" altLang="en-US" sz="28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57" name="直接连接符 6"/>
              <p:cNvCxnSpPr>
                <a:cxnSpLocks noChangeShapeType="1"/>
              </p:cNvCxnSpPr>
              <p:nvPr/>
            </p:nvCxnSpPr>
            <p:spPr bwMode="auto">
              <a:xfrm>
                <a:off x="13292" y="368655"/>
                <a:ext cx="192460" cy="0"/>
              </a:xfrm>
              <a:prstGeom prst="line">
                <a:avLst/>
              </a:prstGeom>
              <a:grpFill/>
              <a:ln w="19050">
                <a:solidFill>
                  <a:srgbClr val="000000"/>
                </a:solidFill>
                <a:round/>
              </a:ln>
            </p:spPr>
          </p:cxnSp>
          <p:sp>
            <p:nvSpPr>
              <p:cNvPr id="258" name="TextBox 79"/>
              <p:cNvSpPr txBox="1">
                <a:spLocks noChangeArrowheads="1"/>
              </p:cNvSpPr>
              <p:nvPr/>
            </p:nvSpPr>
            <p:spPr bwMode="auto">
              <a:xfrm>
                <a:off x="0" y="295037"/>
                <a:ext cx="256659" cy="35146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kumimoji="0" lang="zh-CN" altLang="en-US" sz="2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259" name="组合 97"/>
          <p:cNvGrpSpPr/>
          <p:nvPr/>
        </p:nvGrpSpPr>
        <p:grpSpPr bwMode="auto">
          <a:xfrm>
            <a:off x="6473132" y="3076867"/>
            <a:ext cx="2159000" cy="879475"/>
            <a:chOff x="6516688" y="4107567"/>
            <a:chExt cx="2159566" cy="879309"/>
          </a:xfrm>
          <a:noFill/>
        </p:grpSpPr>
        <p:sp>
          <p:nvSpPr>
            <p:cNvPr id="260" name="Text Box 135"/>
            <p:cNvSpPr txBox="1">
              <a:spLocks noChangeArrowheads="1"/>
            </p:cNvSpPr>
            <p:nvPr/>
          </p:nvSpPr>
          <p:spPr bwMode="auto">
            <a:xfrm>
              <a:off x="6516688" y="4291330"/>
              <a:ext cx="2159566" cy="52322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3÷  ＝3×3</a:t>
              </a:r>
            </a:p>
          </p:txBody>
        </p:sp>
        <p:grpSp>
          <p:nvGrpSpPr>
            <p:cNvPr id="261" name="Group 2"/>
            <p:cNvGrpSpPr/>
            <p:nvPr/>
          </p:nvGrpSpPr>
          <p:grpSpPr bwMode="auto">
            <a:xfrm>
              <a:off x="7128445" y="4107567"/>
              <a:ext cx="443951" cy="879309"/>
              <a:chOff x="0" y="55839"/>
              <a:chExt cx="263713" cy="590664"/>
            </a:xfrm>
            <a:grpFill/>
          </p:grpSpPr>
          <p:sp>
            <p:nvSpPr>
              <p:cNvPr id="262" name="TextBox 77"/>
              <p:cNvSpPr txBox="1">
                <a:spLocks noChangeArrowheads="1"/>
              </p:cNvSpPr>
              <p:nvPr/>
            </p:nvSpPr>
            <p:spPr bwMode="auto">
              <a:xfrm>
                <a:off x="7054" y="55839"/>
                <a:ext cx="256659" cy="35146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kumimoji="0" lang="zh-CN" altLang="en-US" sz="2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63" name="直接连接符 6"/>
              <p:cNvCxnSpPr>
                <a:cxnSpLocks noChangeShapeType="1"/>
              </p:cNvCxnSpPr>
              <p:nvPr/>
            </p:nvCxnSpPr>
            <p:spPr bwMode="auto">
              <a:xfrm>
                <a:off x="13292" y="368655"/>
                <a:ext cx="192460" cy="0"/>
              </a:xfrm>
              <a:prstGeom prst="line">
                <a:avLst/>
              </a:prstGeom>
              <a:grpFill/>
              <a:ln w="19050">
                <a:solidFill>
                  <a:srgbClr val="000000"/>
                </a:solidFill>
                <a:round/>
              </a:ln>
            </p:spPr>
          </p:cxnSp>
          <p:sp>
            <p:nvSpPr>
              <p:cNvPr id="264" name="TextBox 79"/>
              <p:cNvSpPr txBox="1">
                <a:spLocks noChangeArrowheads="1"/>
              </p:cNvSpPr>
              <p:nvPr/>
            </p:nvSpPr>
            <p:spPr bwMode="auto">
              <a:xfrm>
                <a:off x="0" y="295037"/>
                <a:ext cx="256659" cy="35146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kumimoji="0" lang="zh-CN" altLang="en-US" sz="2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265" name="组合 98"/>
          <p:cNvGrpSpPr/>
          <p:nvPr/>
        </p:nvGrpSpPr>
        <p:grpSpPr bwMode="auto">
          <a:xfrm>
            <a:off x="6589464" y="3651870"/>
            <a:ext cx="2159000" cy="877887"/>
            <a:chOff x="6499225" y="5108022"/>
            <a:chExt cx="2159566" cy="879309"/>
          </a:xfrm>
          <a:noFill/>
        </p:grpSpPr>
        <p:sp>
          <p:nvSpPr>
            <p:cNvPr id="266" name="Text Box 147"/>
            <p:cNvSpPr txBox="1">
              <a:spLocks noChangeArrowheads="1"/>
            </p:cNvSpPr>
            <p:nvPr/>
          </p:nvSpPr>
          <p:spPr bwMode="auto">
            <a:xfrm>
              <a:off x="6499225" y="5324397"/>
              <a:ext cx="2159566" cy="52322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4÷  ＝4×3</a:t>
              </a:r>
            </a:p>
          </p:txBody>
        </p:sp>
        <p:grpSp>
          <p:nvGrpSpPr>
            <p:cNvPr id="267" name="Group 2"/>
            <p:cNvGrpSpPr/>
            <p:nvPr/>
          </p:nvGrpSpPr>
          <p:grpSpPr bwMode="auto">
            <a:xfrm>
              <a:off x="7110523" y="5108022"/>
              <a:ext cx="443951" cy="879309"/>
              <a:chOff x="0" y="-41059"/>
              <a:chExt cx="263713" cy="590664"/>
            </a:xfrm>
            <a:grpFill/>
          </p:grpSpPr>
          <p:sp>
            <p:nvSpPr>
              <p:cNvPr id="268" name="TextBox 77"/>
              <p:cNvSpPr txBox="1">
                <a:spLocks noChangeArrowheads="1"/>
              </p:cNvSpPr>
              <p:nvPr/>
            </p:nvSpPr>
            <p:spPr bwMode="auto">
              <a:xfrm>
                <a:off x="7054" y="-41059"/>
                <a:ext cx="256659" cy="35146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kumimoji="0" lang="zh-CN" altLang="en-US" sz="28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69" name="直接连接符 6"/>
              <p:cNvCxnSpPr>
                <a:cxnSpLocks noChangeShapeType="1"/>
              </p:cNvCxnSpPr>
              <p:nvPr/>
            </p:nvCxnSpPr>
            <p:spPr bwMode="auto">
              <a:xfrm>
                <a:off x="13292" y="271757"/>
                <a:ext cx="192460" cy="0"/>
              </a:xfrm>
              <a:prstGeom prst="line">
                <a:avLst/>
              </a:prstGeom>
              <a:grpFill/>
              <a:ln w="19050">
                <a:solidFill>
                  <a:srgbClr val="000000"/>
                </a:solidFill>
                <a:round/>
              </a:ln>
            </p:spPr>
          </p:cxnSp>
          <p:sp>
            <p:nvSpPr>
              <p:cNvPr id="270" name="TextBox 79"/>
              <p:cNvSpPr txBox="1">
                <a:spLocks noChangeArrowheads="1"/>
              </p:cNvSpPr>
              <p:nvPr/>
            </p:nvSpPr>
            <p:spPr bwMode="auto">
              <a:xfrm>
                <a:off x="0" y="198139"/>
                <a:ext cx="256659" cy="35146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0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kumimoji="0" lang="zh-CN" altLang="en-US" sz="28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271" name="TextBox 148"/>
          <p:cNvSpPr txBox="1">
            <a:spLocks noChangeArrowheads="1"/>
          </p:cNvSpPr>
          <p:nvPr/>
        </p:nvSpPr>
        <p:spPr bwMode="auto">
          <a:xfrm>
            <a:off x="5173289" y="1449619"/>
            <a:ext cx="1202563" cy="5222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1×3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2" name="TextBox 149"/>
          <p:cNvSpPr txBox="1">
            <a:spLocks noChangeArrowheads="1"/>
          </p:cNvSpPr>
          <p:nvPr/>
        </p:nvSpPr>
        <p:spPr bwMode="auto">
          <a:xfrm>
            <a:off x="7669240" y="1435558"/>
            <a:ext cx="1000125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1×3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691965" y="123478"/>
            <a:ext cx="53364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淘气利用长方形的面积解释“除以一个不为零的数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等于乘这个数的倒数”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你能看懂吗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想一想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接着填下去。</a:t>
            </a:r>
          </a:p>
          <a:p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0"/>
                            </p:stCondLst>
                            <p:childTnLst>
                              <p:par>
                                <p:cTn id="1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8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" grpId="0" bldLvl="0" autoUpdateAnimBg="0"/>
      <p:bldP spid="197" grpId="0" bldLvl="0" autoUpdateAnimBg="0"/>
      <p:bldP spid="211" grpId="0" bldLvl="0" autoUpdateAnimBg="0"/>
      <p:bldP spid="212" grpId="0" bldLvl="0" autoUpdateAnimBg="0"/>
      <p:bldP spid="213" grpId="0" bldLvl="0" autoUpdateAnimBg="0"/>
      <p:bldP spid="214" grpId="0" bldLvl="0" autoUpdateAnimBg="0"/>
      <p:bldP spid="215" grpId="0" bldLvl="0" autoUpdateAnimBg="0"/>
      <p:bldP spid="216" grpId="0" bldLvl="0" autoUpdateAnimBg="0"/>
      <p:bldP spid="217" grpId="0" bldLvl="0" autoUpdateAnimBg="0"/>
      <p:bldP spid="218" grpId="0" bldLvl="0" autoUpdateAnimBg="0"/>
      <p:bldP spid="219" grpId="0" bldLvl="0" autoUpdateAnimBg="0"/>
      <p:bldP spid="220" grpId="0" animBg="1"/>
      <p:bldP spid="221" grpId="0" animBg="1"/>
      <p:bldP spid="222" grpId="0" animBg="1"/>
      <p:bldP spid="223" grpId="0" animBg="1"/>
      <p:bldP spid="224" grpId="0" bldLvl="0" autoUpdateAnimBg="0"/>
      <p:bldP spid="226" grpId="0" animBg="1"/>
      <p:bldP spid="227" grpId="0" animBg="1"/>
      <p:bldP spid="228" grpId="0" animBg="1"/>
      <p:bldP spid="229" grpId="0" animBg="1"/>
      <p:bldP spid="230" grpId="0" animBg="1"/>
      <p:bldP spid="271" grpId="0"/>
      <p:bldP spid="27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819</Words>
  <Application>Microsoft Office PowerPoint</Application>
  <PresentationFormat>全屏显示(16:9)</PresentationFormat>
  <Paragraphs>262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楷体</vt:lpstr>
      <vt:lpstr>Calibri</vt:lpstr>
      <vt:lpstr>Century Schoolbook</vt:lpstr>
      <vt:lpstr>幼圆</vt:lpstr>
      <vt:lpstr>宋体</vt:lpstr>
      <vt:lpstr>Arial</vt:lpstr>
      <vt:lpstr>Cambria Math</vt:lpstr>
      <vt:lpstr>楷体_GB2312</vt:lpstr>
      <vt:lpstr>Wingdings</vt:lpstr>
      <vt:lpstr>黑体</vt:lpstr>
      <vt:lpstr>Office 主题</vt:lpstr>
      <vt:lpstr>1_Office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2019-10-18T06:50:15Z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